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73"/>
  </p:notesMasterIdLst>
  <p:handoutMasterIdLst>
    <p:handoutMasterId r:id="rId74"/>
  </p:handoutMasterIdLst>
  <p:sldIdLst>
    <p:sldId id="280" r:id="rId6"/>
    <p:sldId id="359" r:id="rId7"/>
    <p:sldId id="1184" r:id="rId8"/>
    <p:sldId id="1274" r:id="rId9"/>
    <p:sldId id="1171" r:id="rId10"/>
    <p:sldId id="1262" r:id="rId11"/>
    <p:sldId id="1195" r:id="rId12"/>
    <p:sldId id="1219" r:id="rId13"/>
    <p:sldId id="1172" r:id="rId14"/>
    <p:sldId id="1258" r:id="rId15"/>
    <p:sldId id="1263" r:id="rId16"/>
    <p:sldId id="266" r:id="rId17"/>
    <p:sldId id="1221" r:id="rId18"/>
    <p:sldId id="1192" r:id="rId19"/>
    <p:sldId id="1222" r:id="rId20"/>
    <p:sldId id="1271" r:id="rId21"/>
    <p:sldId id="1261" r:id="rId22"/>
    <p:sldId id="1223" r:id="rId23"/>
    <p:sldId id="304" r:id="rId24"/>
    <p:sldId id="1090" r:id="rId25"/>
    <p:sldId id="1224" r:id="rId26"/>
    <p:sldId id="1225" r:id="rId27"/>
    <p:sldId id="1226" r:id="rId28"/>
    <p:sldId id="1264" r:id="rId29"/>
    <p:sldId id="1265" r:id="rId30"/>
    <p:sldId id="360" r:id="rId31"/>
    <p:sldId id="1251" r:id="rId32"/>
    <p:sldId id="1267" r:id="rId33"/>
    <p:sldId id="1206" r:id="rId34"/>
    <p:sldId id="1185" r:id="rId35"/>
    <p:sldId id="1259" r:id="rId36"/>
    <p:sldId id="370" r:id="rId37"/>
    <p:sldId id="1269" r:id="rId38"/>
    <p:sldId id="1151" r:id="rId39"/>
    <p:sldId id="1144" r:id="rId40"/>
    <p:sldId id="363" r:id="rId41"/>
    <p:sldId id="364" r:id="rId42"/>
    <p:sldId id="1252" r:id="rId43"/>
    <p:sldId id="362" r:id="rId44"/>
    <p:sldId id="1256" r:id="rId45"/>
    <p:sldId id="1270" r:id="rId46"/>
    <p:sldId id="1154" r:id="rId47"/>
    <p:sldId id="1276" r:id="rId48"/>
    <p:sldId id="1186" r:id="rId49"/>
    <p:sldId id="1260" r:id="rId50"/>
    <p:sldId id="292" r:id="rId51"/>
    <p:sldId id="1230" r:id="rId52"/>
    <p:sldId id="1257" r:id="rId53"/>
    <p:sldId id="290" r:id="rId54"/>
    <p:sldId id="1159" r:id="rId55"/>
    <p:sldId id="372" r:id="rId56"/>
    <p:sldId id="365" r:id="rId57"/>
    <p:sldId id="381" r:id="rId58"/>
    <p:sldId id="382" r:id="rId59"/>
    <p:sldId id="1163" r:id="rId60"/>
    <p:sldId id="1277" r:id="rId61"/>
    <p:sldId id="1212" r:id="rId62"/>
    <p:sldId id="1152" r:id="rId63"/>
    <p:sldId id="1266" r:id="rId64"/>
    <p:sldId id="310" r:id="rId65"/>
    <p:sldId id="1273" r:id="rId66"/>
    <p:sldId id="1275" r:id="rId67"/>
    <p:sldId id="1190" r:id="rId68"/>
    <p:sldId id="1191" r:id="rId69"/>
    <p:sldId id="1231" r:id="rId70"/>
    <p:sldId id="1250" r:id="rId71"/>
    <p:sldId id="1148" r:id="rId72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10" clrIdx="0"/>
  <p:cmAuthor id="1" name="bkelly" initials="bkelly" lastIdx="11" clrIdx="1"/>
  <p:cmAuthor id="2" name="Kenny Taylor EXTERNAL" initials="KTE" lastIdx="15" clrIdx="2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3" name="Zalk, Jodie" initials="ZJ" lastIdx="38" clrIdx="3">
    <p:extLst>
      <p:ext uri="{19B8F6BF-5375-455C-9EA6-DF929625EA0E}">
        <p15:presenceInfo xmlns:p15="http://schemas.microsoft.com/office/powerpoint/2012/main" userId="Zalk, Jodie" providerId="None"/>
      </p:ext>
    </p:extLst>
  </p:cmAuthor>
  <p:cmAuthor id="4" name="Pennington, Elizabeth" initials="PE" lastIdx="1" clrIdx="4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5" name="Fickes, Robert" initials="FR" lastIdx="60" clrIdx="5">
    <p:extLst>
      <p:ext uri="{19B8F6BF-5375-455C-9EA6-DF929625EA0E}">
        <p15:presenceInfo xmlns:p15="http://schemas.microsoft.com/office/powerpoint/2012/main" userId="S::Robert.Fickes@pearson.com::487722c4-2233-4d12-9c34-d0a002179c4c" providerId="AD"/>
      </p:ext>
    </p:extLst>
  </p:cmAuthor>
  <p:cmAuthor id="6" name="Cullen, Shannon (DESE)" initials="CS(" lastIdx="12" clrIdx="6">
    <p:extLst>
      <p:ext uri="{19B8F6BF-5375-455C-9EA6-DF929625EA0E}">
        <p15:presenceInfo xmlns:p15="http://schemas.microsoft.com/office/powerpoint/2012/main" userId="S::shannon.cullen@doe.mass.edu::6b1ad6a8-5818-44b3-9274-ccefbf22d13d" providerId="AD"/>
      </p:ext>
    </p:extLst>
  </p:cmAuthor>
  <p:cmAuthor id="7" name="Zalk, Jodie (DESE)" initials="ZJ(" lastIdx="21" clrIdx="7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8" name="Cullen, Shannon (DESE)" initials="CS( [2]" lastIdx="127" clrIdx="8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9" name="Kelley, R. Scott (DESE)" initials="KRS(" lastIdx="16" clrIdx="9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  <p:cmAuthor id="10" name="Zalk, Jodie (DESE)" initials="ZJ( [2]" lastIdx="86" clrIdx="10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11" name="Tompkins, Andrea" initials="TA" lastIdx="11" clrIdx="11">
    <p:extLst>
      <p:ext uri="{19B8F6BF-5375-455C-9EA6-DF929625EA0E}">
        <p15:presenceInfo xmlns:p15="http://schemas.microsoft.com/office/powerpoint/2012/main" userId="S::andrea.tompkins@pearson.com::6ae2736e-5b24-4af4-98bc-79ca7a9e3fa8" providerId="AD"/>
      </p:ext>
    </p:extLst>
  </p:cmAuthor>
  <p:cmAuthor id="12" name="Whitney Woods" initials="WW" lastIdx="2" clrIdx="12">
    <p:extLst>
      <p:ext uri="{19B8F6BF-5375-455C-9EA6-DF929625EA0E}">
        <p15:presenceInfo xmlns:p15="http://schemas.microsoft.com/office/powerpoint/2012/main" userId="S::whitney.woods@pearson.com::38c549b7-54d6-4a1e-b2f6-c31572cbe78b" providerId="AD"/>
      </p:ext>
    </p:extLst>
  </p:cmAuthor>
  <p:cmAuthor id="13" name="Joseph Henkelman" initials="JH" lastIdx="5" clrIdx="13">
    <p:extLst>
      <p:ext uri="{19B8F6BF-5375-455C-9EA6-DF929625EA0E}">
        <p15:presenceInfo xmlns:p15="http://schemas.microsoft.com/office/powerpoint/2012/main" userId="S::Joseph.Henkelman@pearson.com::e82eaec1-b45c-47cd-b767-52b36deebf6c" providerId="AD"/>
      </p:ext>
    </p:extLst>
  </p:cmAuthor>
  <p:cmAuthor id="14" name="Scott Kelley" initials="sk" lastIdx="4" clrIdx="14">
    <p:extLst>
      <p:ext uri="{19B8F6BF-5375-455C-9EA6-DF929625EA0E}">
        <p15:presenceInfo xmlns:p15="http://schemas.microsoft.com/office/powerpoint/2012/main" userId="Scott Kelley" providerId="None"/>
      </p:ext>
    </p:extLst>
  </p:cmAuthor>
  <p:cmAuthor id="15" name="Holly Woodruff" initials="HW" lastIdx="3" clrIdx="15">
    <p:extLst>
      <p:ext uri="{19B8F6BF-5375-455C-9EA6-DF929625EA0E}">
        <p15:presenceInfo xmlns:p15="http://schemas.microsoft.com/office/powerpoint/2012/main" userId="S::holly.woodruff@pearson.com::bd40664c-d0f9-47f6-9555-8f1bf1ec3b14" providerId="AD"/>
      </p:ext>
    </p:extLst>
  </p:cmAuthor>
  <p:cmAuthor id="16" name="Pelychaty, Robert (DESE)" initials="P(" lastIdx="2" clrIdx="16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47B6"/>
    <a:srgbClr val="0563C1"/>
    <a:srgbClr val="203B6A"/>
    <a:srgbClr val="101D35"/>
    <a:srgbClr val="A18557"/>
    <a:srgbClr val="F9F9FA"/>
    <a:srgbClr val="FFFFFF"/>
    <a:srgbClr val="F9F9F9"/>
    <a:srgbClr val="FA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51A7E-3498-4D0B-A4B3-4B7B1CAA44B2}" v="11" dt="2024-01-11T20:54:03.622"/>
    <p1510:client id="{E43329F4-FEBC-4F92-8433-ED9EE662A7FF}" v="5" dt="2024-01-11T21:25:55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62" d="100"/>
          <a:sy n="62" d="100"/>
        </p:scale>
        <p:origin x="6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4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FB3B8-40CA-439F-97EE-B05FDFEE2F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3D6A7-BF5B-42F2-8E0D-F50297828F40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Beginning in Fall 2023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9543EFFA-E497-407B-A174-155F1F9F6BDD}" type="parTrans" cxnId="{76B9229A-7334-4576-8A99-F2067161207F}">
      <dgm:prSet/>
      <dgm:spPr/>
      <dgm:t>
        <a:bodyPr/>
        <a:lstStyle/>
        <a:p>
          <a:endParaRPr lang="en-US"/>
        </a:p>
      </dgm:t>
    </dgm:pt>
    <dgm:pt modelId="{F78F0CA0-1A34-474D-A37B-3B51E725DAC5}" type="sibTrans" cxnId="{76B9229A-7334-4576-8A99-F2067161207F}">
      <dgm:prSet/>
      <dgm:spPr/>
      <dgm:t>
        <a:bodyPr/>
        <a:lstStyle/>
        <a:p>
          <a:endParaRPr lang="en-US"/>
        </a:p>
      </dgm:t>
    </dgm:pt>
    <dgm:pt modelId="{64E37092-3093-4051-BAF6-3308FB1B586D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</dgm:t>
    </dgm:pt>
    <dgm:pt modelId="{D1950554-12A3-4217-BEAF-5164ED47A080}" type="parTrans" cxnId="{10BF0AE0-745F-4242-A2AD-75CED21C5C82}">
      <dgm:prSet/>
      <dgm:spPr/>
      <dgm:t>
        <a:bodyPr/>
        <a:lstStyle/>
        <a:p>
          <a:endParaRPr lang="en-US"/>
        </a:p>
      </dgm:t>
    </dgm:pt>
    <dgm:pt modelId="{65C99F1C-EFBB-476B-A037-9685F04CEB5C}" type="sibTrans" cxnId="{10BF0AE0-745F-4242-A2AD-75CED21C5C82}">
      <dgm:prSet/>
      <dgm:spPr/>
      <dgm:t>
        <a:bodyPr/>
        <a:lstStyle/>
        <a:p>
          <a:endParaRPr lang="en-US"/>
        </a:p>
      </dgm:t>
    </dgm:pt>
    <dgm:pt modelId="{BF2085B9-47C4-4660-864C-0F1FC5334300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At least 2 months before testing</a:t>
          </a:r>
        </a:p>
      </dgm:t>
    </dgm:pt>
    <dgm:pt modelId="{140B26C8-3E94-472D-AA9A-5E95997C7D92}" type="parTrans" cxnId="{CA6C730E-CFC3-456D-9106-1B3EF78FFD2E}">
      <dgm:prSet/>
      <dgm:spPr/>
      <dgm:t>
        <a:bodyPr/>
        <a:lstStyle/>
        <a:p>
          <a:endParaRPr lang="en-US"/>
        </a:p>
      </dgm:t>
    </dgm:pt>
    <dgm:pt modelId="{FB8AE374-EFE9-4EAD-8EBA-9C2B58EAF7CA}" type="sibTrans" cxnId="{CA6C730E-CFC3-456D-9106-1B3EF78FFD2E}">
      <dgm:prSet/>
      <dgm:spPr/>
      <dgm:t>
        <a:bodyPr/>
        <a:lstStyle/>
        <a:p>
          <a:endParaRPr lang="en-US"/>
        </a:p>
      </dgm:t>
    </dgm:pt>
    <dgm:pt modelId="{5D005010-2DAC-43A2-A2C4-7D8C5B7122A1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Update user accounts</a:t>
          </a:r>
          <a:br>
            <a:rPr lang="en-US" sz="20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in PAN and create additional accounts.</a:t>
          </a:r>
        </a:p>
      </dgm:t>
    </dgm:pt>
    <dgm:pt modelId="{56ED169B-04F6-4E8F-BBA7-201D9782F31A}" type="parTrans" cxnId="{994AD29F-9DFA-46F5-A955-831E1C593FBB}">
      <dgm:prSet/>
      <dgm:spPr/>
      <dgm:t>
        <a:bodyPr/>
        <a:lstStyle/>
        <a:p>
          <a:endParaRPr lang="en-US"/>
        </a:p>
      </dgm:t>
    </dgm:pt>
    <dgm:pt modelId="{FEDD5DCA-303A-49EA-AB09-C10B6FA9A8C7}" type="sibTrans" cxnId="{994AD29F-9DFA-46F5-A955-831E1C593FBB}">
      <dgm:prSet/>
      <dgm:spPr/>
      <dgm:t>
        <a:bodyPr/>
        <a:lstStyle/>
        <a:p>
          <a:endParaRPr lang="en-US"/>
        </a:p>
      </dgm:t>
    </dgm:pt>
    <dgm:pt modelId="{2A706D3E-FD1A-43CE-B285-996786F7EB3F}">
      <dgm:prSet phldrT="[Text]" custT="1"/>
      <dgm:spPr/>
      <dgm:t>
        <a:bodyPr/>
        <a:lstStyle/>
        <a:p>
          <a:endParaRPr lang="en-US" sz="1800"/>
        </a:p>
      </dgm:t>
    </dgm:pt>
    <dgm:pt modelId="{03FCA16E-24B6-4799-9CC4-A21378F33BC8}" type="parTrans" cxnId="{0E0D30A1-AF19-4F98-A04A-2012CF7B496E}">
      <dgm:prSet/>
      <dgm:spPr/>
      <dgm:t>
        <a:bodyPr/>
        <a:lstStyle/>
        <a:p>
          <a:endParaRPr lang="en-US"/>
        </a:p>
      </dgm:t>
    </dgm:pt>
    <dgm:pt modelId="{BFFC436D-E1AB-4513-94FA-F18D0028C08B}" type="sibTrans" cxnId="{0E0D30A1-AF19-4F98-A04A-2012CF7B496E}">
      <dgm:prSet/>
      <dgm:spPr/>
      <dgm:t>
        <a:bodyPr/>
        <a:lstStyle/>
        <a:p>
          <a:endParaRPr lang="en-US"/>
        </a:p>
      </dgm:t>
    </dgm:pt>
    <dgm:pt modelId="{467B61B1-B403-45B1-85A0-6F1A2273CE72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gm:t>
    </dgm:pt>
    <dgm:pt modelId="{DB340A8C-B1C5-425F-AFA4-B9434C27852C}" type="parTrans" cxnId="{8799259D-B400-4038-9C13-32CD22B0E82A}">
      <dgm:prSet/>
      <dgm:spPr/>
      <dgm:t>
        <a:bodyPr/>
        <a:lstStyle/>
        <a:p>
          <a:endParaRPr lang="en-US"/>
        </a:p>
      </dgm:t>
    </dgm:pt>
    <dgm:pt modelId="{5291E6EF-F7BB-49C8-AD0E-935F84B224A6}" type="sibTrans" cxnId="{8799259D-B400-4038-9C13-32CD22B0E82A}">
      <dgm:prSet/>
      <dgm:spPr/>
      <dgm:t>
        <a:bodyPr/>
        <a:lstStyle/>
        <a:p>
          <a:endParaRPr lang="en-US"/>
        </a:p>
      </dgm:t>
    </dgm:pt>
    <dgm:pt modelId="{913FF2A6-F1CA-471D-880A-ABD231C55285}">
      <dgm:prSet phldrT="[Text]" custT="1"/>
      <dgm:spPr/>
      <dgm:t>
        <a:bodyPr/>
        <a:lstStyle/>
        <a:p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Run App Check and conduct an Infrastructure Trial and/or Preliminary System Test.</a:t>
          </a:r>
        </a:p>
      </dgm:t>
    </dgm:pt>
    <dgm:pt modelId="{FD5CAE00-679C-43B4-9F7B-549174BE23DC}" type="parTrans" cxnId="{1B20B1D6-C113-4A68-9AE3-033A4CB0CFAE}">
      <dgm:prSet/>
      <dgm:spPr/>
      <dgm:t>
        <a:bodyPr/>
        <a:lstStyle/>
        <a:p>
          <a:endParaRPr lang="en-US"/>
        </a:p>
      </dgm:t>
    </dgm:pt>
    <dgm:pt modelId="{8904E1F9-A2DB-4B0D-B510-E1F0D9EE642A}" type="sibTrans" cxnId="{1B20B1D6-C113-4A68-9AE3-033A4CB0CFAE}">
      <dgm:prSet/>
      <dgm:spPr/>
      <dgm:t>
        <a:bodyPr/>
        <a:lstStyle/>
        <a:p>
          <a:endParaRPr lang="en-US"/>
        </a:p>
      </dgm:t>
    </dgm:pt>
    <dgm:pt modelId="{858E3C0E-1C44-4E43-B734-6D57A6892083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</dgm:t>
    </dgm:pt>
    <dgm:pt modelId="{28AD2089-B13B-4DFE-8BBE-368051F41EFC}" type="parTrans" cxnId="{D0EA3495-5073-4397-8D9C-F446F5EEBC45}">
      <dgm:prSet/>
      <dgm:spPr/>
      <dgm:t>
        <a:bodyPr/>
        <a:lstStyle/>
        <a:p>
          <a:endParaRPr lang="en-US"/>
        </a:p>
      </dgm:t>
    </dgm:pt>
    <dgm:pt modelId="{ED0C12D6-317B-4BBE-8A6F-72575CDB770E}" type="sibTrans" cxnId="{D0EA3495-5073-4397-8D9C-F446F5EEBC45}">
      <dgm:prSet/>
      <dgm:spPr/>
      <dgm:t>
        <a:bodyPr/>
        <a:lstStyle/>
        <a:p>
          <a:endParaRPr lang="en-US"/>
        </a:p>
      </dgm:t>
    </dgm:pt>
    <dgm:pt modelId="{A91A490C-C832-4D26-8ADD-3F51C3582A9D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</dgm:t>
    </dgm:pt>
    <dgm:pt modelId="{E130EEF9-11D3-4E79-BB06-E8192F6CB55C}" type="parTrans" cxnId="{83F2875C-1F98-424A-9000-90343DD1B39E}">
      <dgm:prSet/>
      <dgm:spPr/>
      <dgm:t>
        <a:bodyPr/>
        <a:lstStyle/>
        <a:p>
          <a:endParaRPr lang="en-US"/>
        </a:p>
      </dgm:t>
    </dgm:pt>
    <dgm:pt modelId="{39662942-AE67-4313-9AF4-5942DA1800AA}" type="sibTrans" cxnId="{83F2875C-1F98-424A-9000-90343DD1B39E}">
      <dgm:prSet/>
      <dgm:spPr/>
      <dgm:t>
        <a:bodyPr/>
        <a:lstStyle/>
        <a:p>
          <a:endParaRPr lang="en-US"/>
        </a:p>
      </dgm:t>
    </dgm:pt>
    <dgm:pt modelId="{27567DE6-4207-4E67-8EB8-408A036E262F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</dgm:t>
    </dgm:pt>
    <dgm:pt modelId="{4131F353-28B7-4438-880A-3BC6E44BE890}" type="parTrans" cxnId="{A60ED018-4494-444B-8F43-0AFC6FB060A4}">
      <dgm:prSet/>
      <dgm:spPr/>
      <dgm:t>
        <a:bodyPr/>
        <a:lstStyle/>
        <a:p>
          <a:endParaRPr lang="en-US"/>
        </a:p>
      </dgm:t>
    </dgm:pt>
    <dgm:pt modelId="{5175206C-5323-4514-B9BA-8DDE7A4C5627}" type="sibTrans" cxnId="{A60ED018-4494-444B-8F43-0AFC6FB060A4}">
      <dgm:prSet/>
      <dgm:spPr/>
      <dgm:t>
        <a:bodyPr/>
        <a:lstStyle/>
        <a:p>
          <a:endParaRPr lang="en-US"/>
        </a:p>
      </dgm:t>
    </dgm:pt>
    <dgm:pt modelId="{2F3AFA7D-71C4-4325-99EF-BE9A3CB7908C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  <a:p>
          <a:endParaRPr lang="en-US" sz="1000" dirty="0"/>
        </a:p>
      </dgm:t>
    </dgm:pt>
    <dgm:pt modelId="{A41273CC-5790-4ABA-B003-371AF39F379C}" type="parTrans" cxnId="{A4E0DCEB-530F-4B89-A4AD-E73709719EE1}">
      <dgm:prSet/>
      <dgm:spPr/>
      <dgm:t>
        <a:bodyPr/>
        <a:lstStyle/>
        <a:p>
          <a:endParaRPr lang="en-US"/>
        </a:p>
      </dgm:t>
    </dgm:pt>
    <dgm:pt modelId="{9811DB09-5848-4444-8E71-848D8068DA2C}" type="sibTrans" cxnId="{A4E0DCEB-530F-4B89-A4AD-E73709719EE1}">
      <dgm:prSet/>
      <dgm:spPr/>
      <dgm:t>
        <a:bodyPr/>
        <a:lstStyle/>
        <a:p>
          <a:endParaRPr lang="en-US"/>
        </a:p>
      </dgm:t>
    </dgm:pt>
    <dgm:pt modelId="{4C58E632-C350-4FEC-99FB-84711EDDAAE0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</dgm:t>
    </dgm:pt>
    <dgm:pt modelId="{1397321B-556E-48CD-9A4F-0FE901AA3948}" type="parTrans" cxnId="{CD74F704-7CC4-4CF3-B1D1-C59328437E14}">
      <dgm:prSet/>
      <dgm:spPr/>
      <dgm:t>
        <a:bodyPr/>
        <a:lstStyle/>
        <a:p>
          <a:endParaRPr lang="en-US"/>
        </a:p>
      </dgm:t>
    </dgm:pt>
    <dgm:pt modelId="{8FE24576-988F-447F-8829-C2E86AF24DC6}" type="sibTrans" cxnId="{CD74F704-7CC4-4CF3-B1D1-C59328437E14}">
      <dgm:prSet/>
      <dgm:spPr/>
      <dgm:t>
        <a:bodyPr/>
        <a:lstStyle/>
        <a:p>
          <a:endParaRPr lang="en-US"/>
        </a:p>
      </dgm:t>
    </dgm:pt>
    <dgm:pt modelId="{C2FAFE15-4789-4413-8EB6-5133DE2AC43E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</dgm:t>
    </dgm:pt>
    <dgm:pt modelId="{142B3949-BC5A-4E14-841E-15FBD6DFE38A}" type="parTrans" cxnId="{E67ECE6C-B1E9-4A39-BCE6-F79E5BBED515}">
      <dgm:prSet/>
      <dgm:spPr/>
      <dgm:t>
        <a:bodyPr/>
        <a:lstStyle/>
        <a:p>
          <a:endParaRPr lang="en-US"/>
        </a:p>
      </dgm:t>
    </dgm:pt>
    <dgm:pt modelId="{5F41EFCF-5935-44AB-80A6-3008C6E35840}" type="sibTrans" cxnId="{E67ECE6C-B1E9-4A39-BCE6-F79E5BBED515}">
      <dgm:prSet/>
      <dgm:spPr/>
      <dgm:t>
        <a:bodyPr/>
        <a:lstStyle/>
        <a:p>
          <a:endParaRPr lang="en-US"/>
        </a:p>
      </dgm:t>
    </dgm:pt>
    <dgm:pt modelId="{4160F64E-ED74-48F2-A917-463153BC52F1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Review instructions in the </a:t>
          </a:r>
          <a:r>
            <a:rPr lang="en-US" sz="1900" i="1">
              <a:latin typeface="Arial" panose="020B0604020202020204" pitchFamily="34" charset="0"/>
              <a:cs typeface="Arial" panose="020B0604020202020204" pitchFamily="34" charset="0"/>
            </a:rPr>
            <a:t>Principal’s Administration Manual</a:t>
          </a:r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BD39573-8F69-4919-BBCE-EEE9CCA54555}" type="parTrans" cxnId="{C8F1D7D7-D9B1-4445-AACF-05D8D6D46DB5}">
      <dgm:prSet/>
      <dgm:spPr/>
      <dgm:t>
        <a:bodyPr/>
        <a:lstStyle/>
        <a:p>
          <a:endParaRPr lang="en-US"/>
        </a:p>
      </dgm:t>
    </dgm:pt>
    <dgm:pt modelId="{5873A193-30B5-46DE-84D9-8816CE9D8B0F}" type="sibTrans" cxnId="{C8F1D7D7-D9B1-4445-AACF-05D8D6D46DB5}">
      <dgm:prSet/>
      <dgm:spPr/>
      <dgm:t>
        <a:bodyPr/>
        <a:lstStyle/>
        <a:p>
          <a:endParaRPr lang="en-US"/>
        </a:p>
      </dgm:t>
    </dgm:pt>
    <dgm:pt modelId="{02EC23F3-3FCD-4B9C-9293-1C414A2A08EA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Complete the SR/PNP.</a:t>
          </a:r>
        </a:p>
      </dgm:t>
    </dgm:pt>
    <dgm:pt modelId="{A019A22C-B0F5-43F5-BF65-47F0A7C86E08}" type="parTrans" cxnId="{B1F09813-24E5-4CCE-8CBE-52A8F2C7BA86}">
      <dgm:prSet/>
      <dgm:spPr/>
      <dgm:t>
        <a:bodyPr/>
        <a:lstStyle/>
        <a:p>
          <a:endParaRPr lang="en-US"/>
        </a:p>
      </dgm:t>
    </dgm:pt>
    <dgm:pt modelId="{7F81CDD4-DC8D-4BA4-84FC-7CB0D42AF46A}" type="sibTrans" cxnId="{B1F09813-24E5-4CCE-8CBE-52A8F2C7BA86}">
      <dgm:prSet/>
      <dgm:spPr/>
      <dgm:t>
        <a:bodyPr/>
        <a:lstStyle/>
        <a:p>
          <a:endParaRPr lang="en-US"/>
        </a:p>
      </dgm:t>
    </dgm:pt>
    <dgm:pt modelId="{B89F9626-0ED4-4821-AFB3-E969EADB2EBE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</dgm:t>
    </dgm:pt>
    <dgm:pt modelId="{A6555CC0-E3E5-403E-BBB8-81738B9A18EF}" type="parTrans" cxnId="{C3427FD4-B871-47CC-9253-A08AA189BF21}">
      <dgm:prSet/>
      <dgm:spPr/>
      <dgm:t>
        <a:bodyPr/>
        <a:lstStyle/>
        <a:p>
          <a:endParaRPr lang="en-US"/>
        </a:p>
      </dgm:t>
    </dgm:pt>
    <dgm:pt modelId="{A21AB259-30CA-49C2-9375-3B2FF2309E79}" type="sibTrans" cxnId="{C3427FD4-B871-47CC-9253-A08AA189BF21}">
      <dgm:prSet/>
      <dgm:spPr/>
      <dgm:t>
        <a:bodyPr/>
        <a:lstStyle/>
        <a:p>
          <a:endParaRPr lang="en-US"/>
        </a:p>
      </dgm:t>
    </dgm:pt>
    <dgm:pt modelId="{85622042-E6FE-4248-BC33-DF8C1E3F8D08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Prepare devices and materials. </a:t>
          </a:r>
        </a:p>
      </dgm:t>
    </dgm:pt>
    <dgm:pt modelId="{F7D30B57-6767-442E-8703-282DE3C924F0}" type="parTrans" cxnId="{D5227E64-5C1A-4D10-B902-875A754037AD}">
      <dgm:prSet/>
      <dgm:spPr/>
      <dgm:t>
        <a:bodyPr/>
        <a:lstStyle/>
        <a:p>
          <a:endParaRPr lang="en-US"/>
        </a:p>
      </dgm:t>
    </dgm:pt>
    <dgm:pt modelId="{5FD27B3B-C4E1-4D52-91AF-684879DB08B7}" type="sibTrans" cxnId="{D5227E64-5C1A-4D10-B902-875A754037AD}">
      <dgm:prSet/>
      <dgm:spPr/>
      <dgm:t>
        <a:bodyPr/>
        <a:lstStyle/>
        <a:p>
          <a:endParaRPr lang="en-US"/>
        </a:p>
      </dgm:t>
    </dgm:pt>
    <dgm:pt modelId="{A43D8045-12AB-439C-8C19-720BC038E6B9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Delivered to schools 2 weeks before spring ELA, and one week before each fall/winter administration. Available online beforehand. </a:t>
          </a:r>
        </a:p>
      </dgm:t>
    </dgm:pt>
    <dgm:pt modelId="{DB955D16-F21C-4409-B87A-C171A78C7EC5}" type="parTrans" cxnId="{93770F65-79E3-4691-A9D2-824130747E06}">
      <dgm:prSet/>
      <dgm:spPr/>
      <dgm:t>
        <a:bodyPr/>
        <a:lstStyle/>
        <a:p>
          <a:endParaRPr lang="en-US"/>
        </a:p>
      </dgm:t>
    </dgm:pt>
    <dgm:pt modelId="{361C4F64-F485-45A2-B8D1-82C6C61FE55A}" type="sibTrans" cxnId="{93770F65-79E3-4691-A9D2-824130747E06}">
      <dgm:prSet/>
      <dgm:spPr/>
      <dgm:t>
        <a:bodyPr/>
        <a:lstStyle/>
        <a:p>
          <a:endParaRPr lang="en-US"/>
        </a:p>
      </dgm:t>
    </dgm:pt>
    <dgm:pt modelId="{F23F2978-95CF-42BC-8BF9-16049D5C42FB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Train test administrators in protocols and security requirements.</a:t>
          </a:r>
        </a:p>
      </dgm:t>
    </dgm:pt>
    <dgm:pt modelId="{40542B84-8659-44D4-8D30-ABAE80F42769}" type="parTrans" cxnId="{286C86CE-1815-429D-9E39-2D13EBD649A6}">
      <dgm:prSet/>
      <dgm:spPr/>
      <dgm:t>
        <a:bodyPr/>
        <a:lstStyle/>
        <a:p>
          <a:endParaRPr lang="en-US"/>
        </a:p>
      </dgm:t>
    </dgm:pt>
    <dgm:pt modelId="{B680044E-9348-4579-B8E1-496EFAE87F84}" type="sibTrans" cxnId="{286C86CE-1815-429D-9E39-2D13EBD649A6}">
      <dgm:prSet/>
      <dgm:spPr/>
      <dgm:t>
        <a:bodyPr/>
        <a:lstStyle/>
        <a:p>
          <a:endParaRPr lang="en-US"/>
        </a:p>
      </dgm:t>
    </dgm:pt>
    <dgm:pt modelId="{C6E8B992-48F6-47B1-B6BD-E4CC3A820115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</a:t>
          </a:r>
        </a:p>
      </dgm:t>
    </dgm:pt>
    <dgm:pt modelId="{4F47417B-B3D7-4492-9595-0BEFACFBC49C}" type="parTrans" cxnId="{17B0153C-16FC-4EF6-85DB-AB405144ED20}">
      <dgm:prSet/>
      <dgm:spPr/>
      <dgm:t>
        <a:bodyPr/>
        <a:lstStyle/>
        <a:p>
          <a:endParaRPr lang="en-US"/>
        </a:p>
      </dgm:t>
    </dgm:pt>
    <dgm:pt modelId="{CBCCC88F-E87E-4177-B197-837A22F0BA45}" type="sibTrans" cxnId="{17B0153C-16FC-4EF6-85DB-AB405144ED20}">
      <dgm:prSet/>
      <dgm:spPr/>
      <dgm:t>
        <a:bodyPr/>
        <a:lstStyle/>
        <a:p>
          <a:endParaRPr lang="en-US"/>
        </a:p>
      </dgm:t>
    </dgm:pt>
    <dgm:pt modelId="{958B6679-B398-4D1A-B906-88FAEE1FEB10}" type="pres">
      <dgm:prSet presAssocID="{5AEFB3B8-40CA-439F-97EE-B05FDFEE2F03}" presName="Name0" presStyleCnt="0">
        <dgm:presLayoutVars>
          <dgm:dir/>
          <dgm:animLvl val="lvl"/>
          <dgm:resizeHandles val="exact"/>
        </dgm:presLayoutVars>
      </dgm:prSet>
      <dgm:spPr/>
    </dgm:pt>
    <dgm:pt modelId="{D67EDBD3-D1FF-46D7-9EB6-AE00D0893187}" type="pres">
      <dgm:prSet presAssocID="{B563D6A7-BF5B-42F2-8E0D-F50297828F40}" presName="composite" presStyleCnt="0"/>
      <dgm:spPr/>
    </dgm:pt>
    <dgm:pt modelId="{53F4DCE6-15AC-44EE-A5D8-90D150D39878}" type="pres">
      <dgm:prSet presAssocID="{B563D6A7-BF5B-42F2-8E0D-F50297828F4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947E7E-99A1-4809-B4E9-414BFD82EEED}" type="pres">
      <dgm:prSet presAssocID="{B563D6A7-BF5B-42F2-8E0D-F50297828F40}" presName="desTx" presStyleLbl="revTx" presStyleIdx="0" presStyleCnt="3" custLinFactNeighborX="13919" custLinFactNeighborY="1987">
        <dgm:presLayoutVars>
          <dgm:bulletEnabled val="1"/>
        </dgm:presLayoutVars>
      </dgm:prSet>
      <dgm:spPr/>
    </dgm:pt>
    <dgm:pt modelId="{71B26A8D-578B-4460-9C59-53D445EAF5D7}" type="pres">
      <dgm:prSet presAssocID="{F78F0CA0-1A34-474D-A37B-3B51E725DAC5}" presName="space" presStyleCnt="0"/>
      <dgm:spPr/>
    </dgm:pt>
    <dgm:pt modelId="{D9156FB7-D98E-4733-9DBA-7E8141D35FB6}" type="pres">
      <dgm:prSet presAssocID="{BF2085B9-47C4-4660-864C-0F1FC5334300}" presName="composite" presStyleCnt="0"/>
      <dgm:spPr/>
    </dgm:pt>
    <dgm:pt modelId="{36272020-30B9-46BD-A11E-37844C5F7F47}" type="pres">
      <dgm:prSet presAssocID="{BF2085B9-47C4-4660-864C-0F1FC5334300}" presName="parTx" presStyleLbl="node1" presStyleIdx="1" presStyleCnt="3" custLinFactNeighborX="3013">
        <dgm:presLayoutVars>
          <dgm:chMax val="0"/>
          <dgm:chPref val="0"/>
          <dgm:bulletEnabled val="1"/>
        </dgm:presLayoutVars>
      </dgm:prSet>
      <dgm:spPr/>
    </dgm:pt>
    <dgm:pt modelId="{BD790CA9-82E9-43B2-B3BC-92100C838574}" type="pres">
      <dgm:prSet presAssocID="{BF2085B9-47C4-4660-864C-0F1FC5334300}" presName="desTx" presStyleLbl="revTx" presStyleIdx="1" presStyleCnt="3" custLinFactNeighborX="11607">
        <dgm:presLayoutVars>
          <dgm:bulletEnabled val="1"/>
        </dgm:presLayoutVars>
      </dgm:prSet>
      <dgm:spPr/>
    </dgm:pt>
    <dgm:pt modelId="{3DB4DEE5-A480-4070-AB52-42A9078C1025}" type="pres">
      <dgm:prSet presAssocID="{FB8AE374-EFE9-4EAD-8EBA-9C2B58EAF7CA}" presName="space" presStyleCnt="0"/>
      <dgm:spPr/>
    </dgm:pt>
    <dgm:pt modelId="{AAF9B5F7-3FEE-48D8-93D8-85CB9522E680}" type="pres">
      <dgm:prSet presAssocID="{467B61B1-B403-45B1-85A0-6F1A2273CE72}" presName="composite" presStyleCnt="0"/>
      <dgm:spPr/>
    </dgm:pt>
    <dgm:pt modelId="{D63279A0-8DF8-4A48-A849-5FA77A8A2F7D}" type="pres">
      <dgm:prSet presAssocID="{467B61B1-B403-45B1-85A0-6F1A2273CE72}" presName="parTx" presStyleLbl="node1" presStyleIdx="2" presStyleCnt="3" custLinFactNeighborX="-92" custLinFactNeighborY="78">
        <dgm:presLayoutVars>
          <dgm:chMax val="0"/>
          <dgm:chPref val="0"/>
          <dgm:bulletEnabled val="1"/>
        </dgm:presLayoutVars>
      </dgm:prSet>
      <dgm:spPr/>
    </dgm:pt>
    <dgm:pt modelId="{B8F400DF-502C-4015-802A-4967AA4DFF1E}" type="pres">
      <dgm:prSet presAssocID="{467B61B1-B403-45B1-85A0-6F1A2273CE72}" presName="desTx" presStyleLbl="revTx" presStyleIdx="2" presStyleCnt="3" custScaleX="121475" custLinFactNeighborX="15353" custLinFactNeighborY="2220">
        <dgm:presLayoutVars>
          <dgm:bulletEnabled val="1"/>
        </dgm:presLayoutVars>
      </dgm:prSet>
      <dgm:spPr/>
    </dgm:pt>
  </dgm:ptLst>
  <dgm:cxnLst>
    <dgm:cxn modelId="{05595C02-35B7-4D75-A6E0-B29BEFFA036E}" type="presOf" srcId="{A91A490C-C832-4D26-8ADD-3F51C3582A9D}" destId="{2F947E7E-99A1-4809-B4E9-414BFD82EEED}" srcOrd="0" destOrd="1" presId="urn:microsoft.com/office/officeart/2005/8/layout/chevron1"/>
    <dgm:cxn modelId="{CD74F704-7CC4-4CF3-B1D1-C59328437E14}" srcId="{BF2085B9-47C4-4660-864C-0F1FC5334300}" destId="{4C58E632-C350-4FEC-99FB-84711EDDAAE0}" srcOrd="2" destOrd="0" parTransId="{1397321B-556E-48CD-9A4F-0FE901AA3948}" sibTransId="{8FE24576-988F-447F-8829-C2E86AF24DC6}"/>
    <dgm:cxn modelId="{A0E7160A-3ACB-41D7-901E-BDC1808FD115}" type="presOf" srcId="{BF2085B9-47C4-4660-864C-0F1FC5334300}" destId="{36272020-30B9-46BD-A11E-37844C5F7F47}" srcOrd="0" destOrd="0" presId="urn:microsoft.com/office/officeart/2005/8/layout/chevron1"/>
    <dgm:cxn modelId="{E6E09D0B-100A-4315-B9E0-D1168473AE1C}" type="presOf" srcId="{2F3AFA7D-71C4-4325-99EF-BE9A3CB7908C}" destId="{2F947E7E-99A1-4809-B4E9-414BFD82EEED}" srcOrd="0" destOrd="4" presId="urn:microsoft.com/office/officeart/2005/8/layout/chevron1"/>
    <dgm:cxn modelId="{CA6C730E-CFC3-456D-9106-1B3EF78FFD2E}" srcId="{5AEFB3B8-40CA-439F-97EE-B05FDFEE2F03}" destId="{BF2085B9-47C4-4660-864C-0F1FC5334300}" srcOrd="1" destOrd="0" parTransId="{140B26C8-3E94-472D-AA9A-5E95997C7D92}" sibTransId="{FB8AE374-EFE9-4EAD-8EBA-9C2B58EAF7CA}"/>
    <dgm:cxn modelId="{B1F09813-24E5-4CCE-8CBE-52A8F2C7BA86}" srcId="{BF2085B9-47C4-4660-864C-0F1FC5334300}" destId="{02EC23F3-3FCD-4B9C-9293-1C414A2A08EA}" srcOrd="4" destOrd="0" parTransId="{A019A22C-B0F5-43F5-BF65-47F0A7C86E08}" sibTransId="{7F81CDD4-DC8D-4BA4-84FC-7CB0D42AF46A}"/>
    <dgm:cxn modelId="{A60ED018-4494-444B-8F43-0AFC6FB060A4}" srcId="{B563D6A7-BF5B-42F2-8E0D-F50297828F40}" destId="{27567DE6-4207-4E67-8EB8-408A036E262F}" srcOrd="2" destOrd="0" parTransId="{4131F353-28B7-4438-880A-3BC6E44BE890}" sibTransId="{5175206C-5323-4514-B9BA-8DDE7A4C5627}"/>
    <dgm:cxn modelId="{E4BCA121-C25A-4627-996B-BE4AE32C404B}" type="presOf" srcId="{913FF2A6-F1CA-471D-880A-ABD231C55285}" destId="{B8F400DF-502C-4015-802A-4967AA4DFF1E}" srcOrd="0" destOrd="0" presId="urn:microsoft.com/office/officeart/2005/8/layout/chevron1"/>
    <dgm:cxn modelId="{D6F39629-1030-4BB0-ABF2-B88B9E81F6B5}" type="presOf" srcId="{F23F2978-95CF-42BC-8BF9-16049D5C42FB}" destId="{B8F400DF-502C-4015-802A-4967AA4DFF1E}" srcOrd="0" destOrd="1" presId="urn:microsoft.com/office/officeart/2005/8/layout/chevron1"/>
    <dgm:cxn modelId="{EF731D2A-CA80-44B7-90DF-8836578B4F09}" type="presOf" srcId="{B89F9626-0ED4-4821-AFB3-E969EADB2EBE}" destId="{BD790CA9-82E9-43B2-B3BC-92100C838574}" srcOrd="0" destOrd="1" presId="urn:microsoft.com/office/officeart/2005/8/layout/chevron1"/>
    <dgm:cxn modelId="{17B0153C-16FC-4EF6-85DB-AB405144ED20}" srcId="{B563D6A7-BF5B-42F2-8E0D-F50297828F40}" destId="{C6E8B992-48F6-47B1-B6BD-E4CC3A820115}" srcOrd="3" destOrd="0" parTransId="{4F47417B-B3D7-4492-9595-0BEFACFBC49C}" sibTransId="{CBCCC88F-E87E-4177-B197-837A22F0BA45}"/>
    <dgm:cxn modelId="{B0EF375C-F0E6-483F-AE99-15B0FDE94574}" type="presOf" srcId="{C6E8B992-48F6-47B1-B6BD-E4CC3A820115}" destId="{2F947E7E-99A1-4809-B4E9-414BFD82EEED}" srcOrd="0" destOrd="3" presId="urn:microsoft.com/office/officeart/2005/8/layout/chevron1"/>
    <dgm:cxn modelId="{83F2875C-1F98-424A-9000-90343DD1B39E}" srcId="{B563D6A7-BF5B-42F2-8E0D-F50297828F40}" destId="{A91A490C-C832-4D26-8ADD-3F51C3582A9D}" srcOrd="1" destOrd="0" parTransId="{E130EEF9-11D3-4E79-BB06-E8192F6CB55C}" sibTransId="{39662942-AE67-4313-9AF4-5942DA1800AA}"/>
    <dgm:cxn modelId="{D5227E64-5C1A-4D10-B902-875A754037AD}" srcId="{467B61B1-B403-45B1-85A0-6F1A2273CE72}" destId="{85622042-E6FE-4248-BC33-DF8C1E3F8D08}" srcOrd="2" destOrd="0" parTransId="{F7D30B57-6767-442E-8703-282DE3C924F0}" sibTransId="{5FD27B3B-C4E1-4D52-91AF-684879DB08B7}"/>
    <dgm:cxn modelId="{6A948A64-0A60-4A77-B6FA-48A596DA8095}" type="presOf" srcId="{02EC23F3-3FCD-4B9C-9293-1C414A2A08EA}" destId="{BD790CA9-82E9-43B2-B3BC-92100C838574}" srcOrd="0" destOrd="4" presId="urn:microsoft.com/office/officeart/2005/8/layout/chevron1"/>
    <dgm:cxn modelId="{93770F65-79E3-4691-A9D2-824130747E06}" srcId="{4160F64E-ED74-48F2-A917-463153BC52F1}" destId="{A43D8045-12AB-439C-8C19-720BC038E6B9}" srcOrd="0" destOrd="0" parTransId="{DB955D16-F21C-4409-B87A-C171A78C7EC5}" sibTransId="{361C4F64-F485-45A2-B8D1-82C6C61FE55A}"/>
    <dgm:cxn modelId="{5797446C-795F-4D46-9CDB-2BE6541A1C93}" type="presOf" srcId="{2A706D3E-FD1A-43CE-B285-996786F7EB3F}" destId="{BD790CA9-82E9-43B2-B3BC-92100C838574}" srcOrd="0" destOrd="5" presId="urn:microsoft.com/office/officeart/2005/8/layout/chevron1"/>
    <dgm:cxn modelId="{E67ECE6C-B1E9-4A39-BCE6-F79E5BBED515}" srcId="{BF2085B9-47C4-4660-864C-0F1FC5334300}" destId="{C2FAFE15-4789-4413-8EB6-5133DE2AC43E}" srcOrd="3" destOrd="0" parTransId="{142B3949-BC5A-4E14-841E-15FBD6DFE38A}" sibTransId="{5F41EFCF-5935-44AB-80A6-3008C6E35840}"/>
    <dgm:cxn modelId="{60329653-554E-4431-9439-5E0BFF8B9F45}" type="presOf" srcId="{C2FAFE15-4789-4413-8EB6-5133DE2AC43E}" destId="{BD790CA9-82E9-43B2-B3BC-92100C838574}" srcOrd="0" destOrd="3" presId="urn:microsoft.com/office/officeart/2005/8/layout/chevron1"/>
    <dgm:cxn modelId="{722BFE75-933B-41EC-B78F-CAAB879729F3}" type="presOf" srcId="{5AEFB3B8-40CA-439F-97EE-B05FDFEE2F03}" destId="{958B6679-B398-4D1A-B906-88FAEE1FEB10}" srcOrd="0" destOrd="0" presId="urn:microsoft.com/office/officeart/2005/8/layout/chevron1"/>
    <dgm:cxn modelId="{9D4D4589-167B-4B8F-8991-437A16320C92}" type="presOf" srcId="{A43D8045-12AB-439C-8C19-720BC038E6B9}" destId="{B8F400DF-502C-4015-802A-4967AA4DFF1E}" srcOrd="0" destOrd="5" presId="urn:microsoft.com/office/officeart/2005/8/layout/chevron1"/>
    <dgm:cxn modelId="{D0EA3495-5073-4397-8D9C-F446F5EEBC45}" srcId="{467B61B1-B403-45B1-85A0-6F1A2273CE72}" destId="{858E3C0E-1C44-4E43-B734-6D57A6892083}" srcOrd="3" destOrd="0" parTransId="{28AD2089-B13B-4DFE-8BBE-368051F41EFC}" sibTransId="{ED0C12D6-317B-4BBE-8A6F-72575CDB770E}"/>
    <dgm:cxn modelId="{76B9229A-7334-4576-8A99-F2067161207F}" srcId="{5AEFB3B8-40CA-439F-97EE-B05FDFEE2F03}" destId="{B563D6A7-BF5B-42F2-8E0D-F50297828F40}" srcOrd="0" destOrd="0" parTransId="{9543EFFA-E497-407B-A174-155F1F9F6BDD}" sibTransId="{F78F0CA0-1A34-474D-A37B-3B51E725DAC5}"/>
    <dgm:cxn modelId="{0CD4EF9A-0049-43AB-8256-620383B38B6F}" type="presOf" srcId="{64E37092-3093-4051-BAF6-3308FB1B586D}" destId="{2F947E7E-99A1-4809-B4E9-414BFD82EEED}" srcOrd="0" destOrd="0" presId="urn:microsoft.com/office/officeart/2005/8/layout/chevron1"/>
    <dgm:cxn modelId="{8799259D-B400-4038-9C13-32CD22B0E82A}" srcId="{5AEFB3B8-40CA-439F-97EE-B05FDFEE2F03}" destId="{467B61B1-B403-45B1-85A0-6F1A2273CE72}" srcOrd="2" destOrd="0" parTransId="{DB340A8C-B1C5-425F-AFA4-B9434C27852C}" sibTransId="{5291E6EF-F7BB-49C8-AD0E-935F84B224A6}"/>
    <dgm:cxn modelId="{FF823D9F-CE37-4280-BDC1-B1609A79E394}" type="presOf" srcId="{B563D6A7-BF5B-42F2-8E0D-F50297828F40}" destId="{53F4DCE6-15AC-44EE-A5D8-90D150D39878}" srcOrd="0" destOrd="0" presId="urn:microsoft.com/office/officeart/2005/8/layout/chevron1"/>
    <dgm:cxn modelId="{994AD29F-9DFA-46F5-A955-831E1C593FBB}" srcId="{BF2085B9-47C4-4660-864C-0F1FC5334300}" destId="{5D005010-2DAC-43A2-A2C4-7D8C5B7122A1}" srcOrd="0" destOrd="0" parTransId="{56ED169B-04F6-4E8F-BBA7-201D9782F31A}" sibTransId="{FEDD5DCA-303A-49EA-AB09-C10B6FA9A8C7}"/>
    <dgm:cxn modelId="{0E0D30A1-AF19-4F98-A04A-2012CF7B496E}" srcId="{BF2085B9-47C4-4660-864C-0F1FC5334300}" destId="{2A706D3E-FD1A-43CE-B285-996786F7EB3F}" srcOrd="5" destOrd="0" parTransId="{03FCA16E-24B6-4799-9CC4-A21378F33BC8}" sibTransId="{BFFC436D-E1AB-4513-94FA-F18D0028C08B}"/>
    <dgm:cxn modelId="{D38599A3-4C9B-4CC3-B2BC-0BA96A15832F}" type="presOf" srcId="{467B61B1-B403-45B1-85A0-6F1A2273CE72}" destId="{D63279A0-8DF8-4A48-A849-5FA77A8A2F7D}" srcOrd="0" destOrd="0" presId="urn:microsoft.com/office/officeart/2005/8/layout/chevron1"/>
    <dgm:cxn modelId="{DC0516B7-8976-4812-84BF-D44D8327EDEE}" type="presOf" srcId="{858E3C0E-1C44-4E43-B734-6D57A6892083}" destId="{B8F400DF-502C-4015-802A-4967AA4DFF1E}" srcOrd="0" destOrd="3" presId="urn:microsoft.com/office/officeart/2005/8/layout/chevron1"/>
    <dgm:cxn modelId="{966048C1-0FCB-453A-ADEC-F1C3C36C768D}" type="presOf" srcId="{85622042-E6FE-4248-BC33-DF8C1E3F8D08}" destId="{B8F400DF-502C-4015-802A-4967AA4DFF1E}" srcOrd="0" destOrd="2" presId="urn:microsoft.com/office/officeart/2005/8/layout/chevron1"/>
    <dgm:cxn modelId="{F62ADECD-20F9-467F-9367-1C0053125B79}" type="presOf" srcId="{27567DE6-4207-4E67-8EB8-408A036E262F}" destId="{2F947E7E-99A1-4809-B4E9-414BFD82EEED}" srcOrd="0" destOrd="2" presId="urn:microsoft.com/office/officeart/2005/8/layout/chevron1"/>
    <dgm:cxn modelId="{286C86CE-1815-429D-9E39-2D13EBD649A6}" srcId="{467B61B1-B403-45B1-85A0-6F1A2273CE72}" destId="{F23F2978-95CF-42BC-8BF9-16049D5C42FB}" srcOrd="1" destOrd="0" parTransId="{40542B84-8659-44D4-8D30-ABAE80F42769}" sibTransId="{B680044E-9348-4579-B8E1-496EFAE87F84}"/>
    <dgm:cxn modelId="{291F2AD1-C35A-4D59-BFF1-8EFA9AF5F215}" type="presOf" srcId="{5D005010-2DAC-43A2-A2C4-7D8C5B7122A1}" destId="{BD790CA9-82E9-43B2-B3BC-92100C838574}" srcOrd="0" destOrd="0" presId="urn:microsoft.com/office/officeart/2005/8/layout/chevron1"/>
    <dgm:cxn modelId="{C3427FD4-B871-47CC-9253-A08AA189BF21}" srcId="{BF2085B9-47C4-4660-864C-0F1FC5334300}" destId="{B89F9626-0ED4-4821-AFB3-E969EADB2EBE}" srcOrd="1" destOrd="0" parTransId="{A6555CC0-E3E5-403E-BBB8-81738B9A18EF}" sibTransId="{A21AB259-30CA-49C2-9375-3B2FF2309E79}"/>
    <dgm:cxn modelId="{510E24D6-D200-4D58-B5C0-2E1614760D07}" type="presOf" srcId="{4C58E632-C350-4FEC-99FB-84711EDDAAE0}" destId="{BD790CA9-82E9-43B2-B3BC-92100C838574}" srcOrd="0" destOrd="2" presId="urn:microsoft.com/office/officeart/2005/8/layout/chevron1"/>
    <dgm:cxn modelId="{1B20B1D6-C113-4A68-9AE3-033A4CB0CFAE}" srcId="{467B61B1-B403-45B1-85A0-6F1A2273CE72}" destId="{913FF2A6-F1CA-471D-880A-ABD231C55285}" srcOrd="0" destOrd="0" parTransId="{FD5CAE00-679C-43B4-9F7B-549174BE23DC}" sibTransId="{8904E1F9-A2DB-4B0D-B510-E1F0D9EE642A}"/>
    <dgm:cxn modelId="{C8F1D7D7-D9B1-4445-AACF-05D8D6D46DB5}" srcId="{467B61B1-B403-45B1-85A0-6F1A2273CE72}" destId="{4160F64E-ED74-48F2-A917-463153BC52F1}" srcOrd="4" destOrd="0" parTransId="{FBD39573-8F69-4919-BBCE-EEE9CCA54555}" sibTransId="{5873A193-30B5-46DE-84D9-8816CE9D8B0F}"/>
    <dgm:cxn modelId="{10BF0AE0-745F-4242-A2AD-75CED21C5C82}" srcId="{B563D6A7-BF5B-42F2-8E0D-F50297828F40}" destId="{64E37092-3093-4051-BAF6-3308FB1B586D}" srcOrd="0" destOrd="0" parTransId="{D1950554-12A3-4217-BEAF-5164ED47A080}" sibTransId="{65C99F1C-EFBB-476B-A037-9685F04CEB5C}"/>
    <dgm:cxn modelId="{45F76AE0-079D-40E8-9BB2-EBE9365E3FBA}" type="presOf" srcId="{4160F64E-ED74-48F2-A917-463153BC52F1}" destId="{B8F400DF-502C-4015-802A-4967AA4DFF1E}" srcOrd="0" destOrd="4" presId="urn:microsoft.com/office/officeart/2005/8/layout/chevron1"/>
    <dgm:cxn modelId="{A4E0DCEB-530F-4B89-A4AD-E73709719EE1}" srcId="{B563D6A7-BF5B-42F2-8E0D-F50297828F40}" destId="{2F3AFA7D-71C4-4325-99EF-BE9A3CB7908C}" srcOrd="4" destOrd="0" parTransId="{A41273CC-5790-4ABA-B003-371AF39F379C}" sibTransId="{9811DB09-5848-4444-8E71-848D8068DA2C}"/>
    <dgm:cxn modelId="{03CFE9EA-8E7B-4909-B831-376C1620C64A}" type="presParOf" srcId="{958B6679-B398-4D1A-B906-88FAEE1FEB10}" destId="{D67EDBD3-D1FF-46D7-9EB6-AE00D0893187}" srcOrd="0" destOrd="0" presId="urn:microsoft.com/office/officeart/2005/8/layout/chevron1"/>
    <dgm:cxn modelId="{2C4E21D8-881E-448B-991E-7EFA82FA0E5A}" type="presParOf" srcId="{D67EDBD3-D1FF-46D7-9EB6-AE00D0893187}" destId="{53F4DCE6-15AC-44EE-A5D8-90D150D39878}" srcOrd="0" destOrd="0" presId="urn:microsoft.com/office/officeart/2005/8/layout/chevron1"/>
    <dgm:cxn modelId="{57BCA562-EC6C-49D5-9B47-0561C7F947FD}" type="presParOf" srcId="{D67EDBD3-D1FF-46D7-9EB6-AE00D0893187}" destId="{2F947E7E-99A1-4809-B4E9-414BFD82EEED}" srcOrd="1" destOrd="0" presId="urn:microsoft.com/office/officeart/2005/8/layout/chevron1"/>
    <dgm:cxn modelId="{C0A90B6E-BE7E-4BAC-BC5D-6BF8E1F9C963}" type="presParOf" srcId="{958B6679-B398-4D1A-B906-88FAEE1FEB10}" destId="{71B26A8D-578B-4460-9C59-53D445EAF5D7}" srcOrd="1" destOrd="0" presId="urn:microsoft.com/office/officeart/2005/8/layout/chevron1"/>
    <dgm:cxn modelId="{2EF10442-B4A8-4833-905C-C5EA0B83E15C}" type="presParOf" srcId="{958B6679-B398-4D1A-B906-88FAEE1FEB10}" destId="{D9156FB7-D98E-4733-9DBA-7E8141D35FB6}" srcOrd="2" destOrd="0" presId="urn:microsoft.com/office/officeart/2005/8/layout/chevron1"/>
    <dgm:cxn modelId="{53463730-0306-4BBA-BE79-FF46FD1E74C2}" type="presParOf" srcId="{D9156FB7-D98E-4733-9DBA-7E8141D35FB6}" destId="{36272020-30B9-46BD-A11E-37844C5F7F47}" srcOrd="0" destOrd="0" presId="urn:microsoft.com/office/officeart/2005/8/layout/chevron1"/>
    <dgm:cxn modelId="{71B3273D-6163-4A3F-BAC8-157BC3F421EA}" type="presParOf" srcId="{D9156FB7-D98E-4733-9DBA-7E8141D35FB6}" destId="{BD790CA9-82E9-43B2-B3BC-92100C838574}" srcOrd="1" destOrd="0" presId="urn:microsoft.com/office/officeart/2005/8/layout/chevron1"/>
    <dgm:cxn modelId="{5112A802-E55F-428C-94BE-96B8A7F90F64}" type="presParOf" srcId="{958B6679-B398-4D1A-B906-88FAEE1FEB10}" destId="{3DB4DEE5-A480-4070-AB52-42A9078C1025}" srcOrd="3" destOrd="0" presId="urn:microsoft.com/office/officeart/2005/8/layout/chevron1"/>
    <dgm:cxn modelId="{18F006D3-8A19-4DF7-8D26-968BD6E529CC}" type="presParOf" srcId="{958B6679-B398-4D1A-B906-88FAEE1FEB10}" destId="{AAF9B5F7-3FEE-48D8-93D8-85CB9522E680}" srcOrd="4" destOrd="0" presId="urn:microsoft.com/office/officeart/2005/8/layout/chevron1"/>
    <dgm:cxn modelId="{1896759C-9CE5-4138-9AD0-1FFFCD553CB1}" type="presParOf" srcId="{AAF9B5F7-3FEE-48D8-93D8-85CB9522E680}" destId="{D63279A0-8DF8-4A48-A849-5FA77A8A2F7D}" srcOrd="0" destOrd="0" presId="urn:microsoft.com/office/officeart/2005/8/layout/chevron1"/>
    <dgm:cxn modelId="{151E3F20-149C-4275-A087-9811F53EB689}" type="presParOf" srcId="{AAF9B5F7-3FEE-48D8-93D8-85CB9522E680}" destId="{B8F400DF-502C-4015-802A-4967AA4DFF1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FB3B8-40CA-439F-97EE-B05FDFEE2F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3D6A7-BF5B-42F2-8E0D-F50297828F40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Beginning in Fall 2023</a:t>
          </a:r>
        </a:p>
      </dgm:t>
    </dgm:pt>
    <dgm:pt modelId="{9543EFFA-E497-407B-A174-155F1F9F6BDD}" type="parTrans" cxnId="{76B9229A-7334-4576-8A99-F2067161207F}">
      <dgm:prSet/>
      <dgm:spPr/>
      <dgm:t>
        <a:bodyPr/>
        <a:lstStyle/>
        <a:p>
          <a:endParaRPr lang="en-US"/>
        </a:p>
      </dgm:t>
    </dgm:pt>
    <dgm:pt modelId="{F78F0CA0-1A34-474D-A37B-3B51E725DAC5}" type="sibTrans" cxnId="{76B9229A-7334-4576-8A99-F2067161207F}">
      <dgm:prSet/>
      <dgm:spPr/>
      <dgm:t>
        <a:bodyPr/>
        <a:lstStyle/>
        <a:p>
          <a:endParaRPr lang="en-US"/>
        </a:p>
      </dgm:t>
    </dgm:pt>
    <dgm:pt modelId="{64E37092-3093-4051-BAF6-3308FB1B586D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</dgm:t>
    </dgm:pt>
    <dgm:pt modelId="{D1950554-12A3-4217-BEAF-5164ED47A080}" type="parTrans" cxnId="{10BF0AE0-745F-4242-A2AD-75CED21C5C82}">
      <dgm:prSet/>
      <dgm:spPr/>
      <dgm:t>
        <a:bodyPr/>
        <a:lstStyle/>
        <a:p>
          <a:endParaRPr lang="en-US"/>
        </a:p>
      </dgm:t>
    </dgm:pt>
    <dgm:pt modelId="{65C99F1C-EFBB-476B-A037-9685F04CEB5C}" type="sibTrans" cxnId="{10BF0AE0-745F-4242-A2AD-75CED21C5C82}">
      <dgm:prSet/>
      <dgm:spPr/>
      <dgm:t>
        <a:bodyPr/>
        <a:lstStyle/>
        <a:p>
          <a:endParaRPr lang="en-US"/>
        </a:p>
      </dgm:t>
    </dgm:pt>
    <dgm:pt modelId="{BF2085B9-47C4-4660-864C-0F1FC5334300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At least 2 months before testing</a:t>
          </a:r>
        </a:p>
      </dgm:t>
    </dgm:pt>
    <dgm:pt modelId="{140B26C8-3E94-472D-AA9A-5E95997C7D92}" type="parTrans" cxnId="{CA6C730E-CFC3-456D-9106-1B3EF78FFD2E}">
      <dgm:prSet/>
      <dgm:spPr/>
      <dgm:t>
        <a:bodyPr/>
        <a:lstStyle/>
        <a:p>
          <a:endParaRPr lang="en-US"/>
        </a:p>
      </dgm:t>
    </dgm:pt>
    <dgm:pt modelId="{FB8AE374-EFE9-4EAD-8EBA-9C2B58EAF7CA}" type="sibTrans" cxnId="{CA6C730E-CFC3-456D-9106-1B3EF78FFD2E}">
      <dgm:prSet/>
      <dgm:spPr/>
      <dgm:t>
        <a:bodyPr/>
        <a:lstStyle/>
        <a:p>
          <a:endParaRPr lang="en-US"/>
        </a:p>
      </dgm:t>
    </dgm:pt>
    <dgm:pt modelId="{5D005010-2DAC-43A2-A2C4-7D8C5B7122A1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Update user accounts</a:t>
          </a:r>
          <a:br>
            <a:rPr lang="en-US" sz="20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in PAN and create additional accounts.</a:t>
          </a:r>
        </a:p>
      </dgm:t>
    </dgm:pt>
    <dgm:pt modelId="{56ED169B-04F6-4E8F-BBA7-201D9782F31A}" type="parTrans" cxnId="{994AD29F-9DFA-46F5-A955-831E1C593FBB}">
      <dgm:prSet/>
      <dgm:spPr/>
      <dgm:t>
        <a:bodyPr/>
        <a:lstStyle/>
        <a:p>
          <a:endParaRPr lang="en-US"/>
        </a:p>
      </dgm:t>
    </dgm:pt>
    <dgm:pt modelId="{FEDD5DCA-303A-49EA-AB09-C10B6FA9A8C7}" type="sibTrans" cxnId="{994AD29F-9DFA-46F5-A955-831E1C593FBB}">
      <dgm:prSet/>
      <dgm:spPr/>
      <dgm:t>
        <a:bodyPr/>
        <a:lstStyle/>
        <a:p>
          <a:endParaRPr lang="en-US"/>
        </a:p>
      </dgm:t>
    </dgm:pt>
    <dgm:pt modelId="{2A706D3E-FD1A-43CE-B285-996786F7EB3F}">
      <dgm:prSet phldrT="[Text]" custT="1"/>
      <dgm:spPr/>
      <dgm:t>
        <a:bodyPr/>
        <a:lstStyle/>
        <a:p>
          <a:endParaRPr lang="en-US" sz="1800"/>
        </a:p>
      </dgm:t>
    </dgm:pt>
    <dgm:pt modelId="{03FCA16E-24B6-4799-9CC4-A21378F33BC8}" type="parTrans" cxnId="{0E0D30A1-AF19-4F98-A04A-2012CF7B496E}">
      <dgm:prSet/>
      <dgm:spPr/>
      <dgm:t>
        <a:bodyPr/>
        <a:lstStyle/>
        <a:p>
          <a:endParaRPr lang="en-US"/>
        </a:p>
      </dgm:t>
    </dgm:pt>
    <dgm:pt modelId="{BFFC436D-E1AB-4513-94FA-F18D0028C08B}" type="sibTrans" cxnId="{0E0D30A1-AF19-4F98-A04A-2012CF7B496E}">
      <dgm:prSet/>
      <dgm:spPr/>
      <dgm:t>
        <a:bodyPr/>
        <a:lstStyle/>
        <a:p>
          <a:endParaRPr lang="en-US"/>
        </a:p>
      </dgm:t>
    </dgm:pt>
    <dgm:pt modelId="{467B61B1-B403-45B1-85A0-6F1A2273CE72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gm:t>
    </dgm:pt>
    <dgm:pt modelId="{DB340A8C-B1C5-425F-AFA4-B9434C27852C}" type="parTrans" cxnId="{8799259D-B400-4038-9C13-32CD22B0E82A}">
      <dgm:prSet/>
      <dgm:spPr/>
      <dgm:t>
        <a:bodyPr/>
        <a:lstStyle/>
        <a:p>
          <a:endParaRPr lang="en-US"/>
        </a:p>
      </dgm:t>
    </dgm:pt>
    <dgm:pt modelId="{5291E6EF-F7BB-49C8-AD0E-935F84B224A6}" type="sibTrans" cxnId="{8799259D-B400-4038-9C13-32CD22B0E82A}">
      <dgm:prSet/>
      <dgm:spPr/>
      <dgm:t>
        <a:bodyPr/>
        <a:lstStyle/>
        <a:p>
          <a:endParaRPr lang="en-US"/>
        </a:p>
      </dgm:t>
    </dgm:pt>
    <dgm:pt modelId="{913FF2A6-F1CA-471D-880A-ABD231C55285}">
      <dgm:prSet phldrT="[Text]" custT="1"/>
      <dgm:spPr/>
      <dgm:t>
        <a:bodyPr/>
        <a:lstStyle/>
        <a:p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Run App Check and conduct an Infrastructure Trial and/or Preliminary System Test.</a:t>
          </a:r>
        </a:p>
      </dgm:t>
    </dgm:pt>
    <dgm:pt modelId="{FD5CAE00-679C-43B4-9F7B-549174BE23DC}" type="parTrans" cxnId="{1B20B1D6-C113-4A68-9AE3-033A4CB0CFAE}">
      <dgm:prSet/>
      <dgm:spPr/>
      <dgm:t>
        <a:bodyPr/>
        <a:lstStyle/>
        <a:p>
          <a:endParaRPr lang="en-US"/>
        </a:p>
      </dgm:t>
    </dgm:pt>
    <dgm:pt modelId="{8904E1F9-A2DB-4B0D-B510-E1F0D9EE642A}" type="sibTrans" cxnId="{1B20B1D6-C113-4A68-9AE3-033A4CB0CFAE}">
      <dgm:prSet/>
      <dgm:spPr/>
      <dgm:t>
        <a:bodyPr/>
        <a:lstStyle/>
        <a:p>
          <a:endParaRPr lang="en-US"/>
        </a:p>
      </dgm:t>
    </dgm:pt>
    <dgm:pt modelId="{858E3C0E-1C44-4E43-B734-6D57A6892083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</dgm:t>
    </dgm:pt>
    <dgm:pt modelId="{28AD2089-B13B-4DFE-8BBE-368051F41EFC}" type="parTrans" cxnId="{D0EA3495-5073-4397-8D9C-F446F5EEBC45}">
      <dgm:prSet/>
      <dgm:spPr/>
      <dgm:t>
        <a:bodyPr/>
        <a:lstStyle/>
        <a:p>
          <a:endParaRPr lang="en-US"/>
        </a:p>
      </dgm:t>
    </dgm:pt>
    <dgm:pt modelId="{ED0C12D6-317B-4BBE-8A6F-72575CDB770E}" type="sibTrans" cxnId="{D0EA3495-5073-4397-8D9C-F446F5EEBC45}">
      <dgm:prSet/>
      <dgm:spPr/>
      <dgm:t>
        <a:bodyPr/>
        <a:lstStyle/>
        <a:p>
          <a:endParaRPr lang="en-US"/>
        </a:p>
      </dgm:t>
    </dgm:pt>
    <dgm:pt modelId="{A91A490C-C832-4D26-8ADD-3F51C3582A9D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</dgm:t>
    </dgm:pt>
    <dgm:pt modelId="{E130EEF9-11D3-4E79-BB06-E8192F6CB55C}" type="parTrans" cxnId="{83F2875C-1F98-424A-9000-90343DD1B39E}">
      <dgm:prSet/>
      <dgm:spPr/>
      <dgm:t>
        <a:bodyPr/>
        <a:lstStyle/>
        <a:p>
          <a:endParaRPr lang="en-US"/>
        </a:p>
      </dgm:t>
    </dgm:pt>
    <dgm:pt modelId="{39662942-AE67-4313-9AF4-5942DA1800AA}" type="sibTrans" cxnId="{83F2875C-1F98-424A-9000-90343DD1B39E}">
      <dgm:prSet/>
      <dgm:spPr/>
      <dgm:t>
        <a:bodyPr/>
        <a:lstStyle/>
        <a:p>
          <a:endParaRPr lang="en-US"/>
        </a:p>
      </dgm:t>
    </dgm:pt>
    <dgm:pt modelId="{27567DE6-4207-4E67-8EB8-408A036E262F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</dgm:t>
    </dgm:pt>
    <dgm:pt modelId="{4131F353-28B7-4438-880A-3BC6E44BE890}" type="parTrans" cxnId="{A60ED018-4494-444B-8F43-0AFC6FB060A4}">
      <dgm:prSet/>
      <dgm:spPr/>
      <dgm:t>
        <a:bodyPr/>
        <a:lstStyle/>
        <a:p>
          <a:endParaRPr lang="en-US"/>
        </a:p>
      </dgm:t>
    </dgm:pt>
    <dgm:pt modelId="{5175206C-5323-4514-B9BA-8DDE7A4C5627}" type="sibTrans" cxnId="{A60ED018-4494-444B-8F43-0AFC6FB060A4}">
      <dgm:prSet/>
      <dgm:spPr/>
      <dgm:t>
        <a:bodyPr/>
        <a:lstStyle/>
        <a:p>
          <a:endParaRPr lang="en-US"/>
        </a:p>
      </dgm:t>
    </dgm:pt>
    <dgm:pt modelId="{2F3AFA7D-71C4-4325-99EF-BE9A3CB7908C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  <a:p>
          <a:endParaRPr lang="en-US" sz="1000"/>
        </a:p>
      </dgm:t>
    </dgm:pt>
    <dgm:pt modelId="{A41273CC-5790-4ABA-B003-371AF39F379C}" type="parTrans" cxnId="{A4E0DCEB-530F-4B89-A4AD-E73709719EE1}">
      <dgm:prSet/>
      <dgm:spPr/>
      <dgm:t>
        <a:bodyPr/>
        <a:lstStyle/>
        <a:p>
          <a:endParaRPr lang="en-US"/>
        </a:p>
      </dgm:t>
    </dgm:pt>
    <dgm:pt modelId="{9811DB09-5848-4444-8E71-848D8068DA2C}" type="sibTrans" cxnId="{A4E0DCEB-530F-4B89-A4AD-E73709719EE1}">
      <dgm:prSet/>
      <dgm:spPr/>
      <dgm:t>
        <a:bodyPr/>
        <a:lstStyle/>
        <a:p>
          <a:endParaRPr lang="en-US"/>
        </a:p>
      </dgm:t>
    </dgm:pt>
    <dgm:pt modelId="{4C58E632-C350-4FEC-99FB-84711EDDAAE0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</dgm:t>
    </dgm:pt>
    <dgm:pt modelId="{1397321B-556E-48CD-9A4F-0FE901AA3948}" type="parTrans" cxnId="{CD74F704-7CC4-4CF3-B1D1-C59328437E14}">
      <dgm:prSet/>
      <dgm:spPr/>
      <dgm:t>
        <a:bodyPr/>
        <a:lstStyle/>
        <a:p>
          <a:endParaRPr lang="en-US"/>
        </a:p>
      </dgm:t>
    </dgm:pt>
    <dgm:pt modelId="{8FE24576-988F-447F-8829-C2E86AF24DC6}" type="sibTrans" cxnId="{CD74F704-7CC4-4CF3-B1D1-C59328437E14}">
      <dgm:prSet/>
      <dgm:spPr/>
      <dgm:t>
        <a:bodyPr/>
        <a:lstStyle/>
        <a:p>
          <a:endParaRPr lang="en-US"/>
        </a:p>
      </dgm:t>
    </dgm:pt>
    <dgm:pt modelId="{C2FAFE15-4789-4413-8EB6-5133DE2AC43E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</dgm:t>
    </dgm:pt>
    <dgm:pt modelId="{142B3949-BC5A-4E14-841E-15FBD6DFE38A}" type="parTrans" cxnId="{E67ECE6C-B1E9-4A39-BCE6-F79E5BBED515}">
      <dgm:prSet/>
      <dgm:spPr/>
      <dgm:t>
        <a:bodyPr/>
        <a:lstStyle/>
        <a:p>
          <a:endParaRPr lang="en-US"/>
        </a:p>
      </dgm:t>
    </dgm:pt>
    <dgm:pt modelId="{5F41EFCF-5935-44AB-80A6-3008C6E35840}" type="sibTrans" cxnId="{E67ECE6C-B1E9-4A39-BCE6-F79E5BBED515}">
      <dgm:prSet/>
      <dgm:spPr/>
      <dgm:t>
        <a:bodyPr/>
        <a:lstStyle/>
        <a:p>
          <a:endParaRPr lang="en-US"/>
        </a:p>
      </dgm:t>
    </dgm:pt>
    <dgm:pt modelId="{4160F64E-ED74-48F2-A917-463153BC52F1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Review instructions in the </a:t>
          </a:r>
          <a:r>
            <a:rPr lang="en-US" sz="1900" i="1">
              <a:latin typeface="Arial" panose="020B0604020202020204" pitchFamily="34" charset="0"/>
              <a:cs typeface="Arial" panose="020B0604020202020204" pitchFamily="34" charset="0"/>
            </a:rPr>
            <a:t>Principal’s Administration Manual</a:t>
          </a:r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BD39573-8F69-4919-BBCE-EEE9CCA54555}" type="parTrans" cxnId="{C8F1D7D7-D9B1-4445-AACF-05D8D6D46DB5}">
      <dgm:prSet/>
      <dgm:spPr/>
      <dgm:t>
        <a:bodyPr/>
        <a:lstStyle/>
        <a:p>
          <a:endParaRPr lang="en-US"/>
        </a:p>
      </dgm:t>
    </dgm:pt>
    <dgm:pt modelId="{5873A193-30B5-46DE-84D9-8816CE9D8B0F}" type="sibTrans" cxnId="{C8F1D7D7-D9B1-4445-AACF-05D8D6D46DB5}">
      <dgm:prSet/>
      <dgm:spPr/>
      <dgm:t>
        <a:bodyPr/>
        <a:lstStyle/>
        <a:p>
          <a:endParaRPr lang="en-US"/>
        </a:p>
      </dgm:t>
    </dgm:pt>
    <dgm:pt modelId="{02EC23F3-3FCD-4B9C-9293-1C414A2A08EA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Complete the SR/PNP.</a:t>
          </a:r>
        </a:p>
      </dgm:t>
    </dgm:pt>
    <dgm:pt modelId="{A019A22C-B0F5-43F5-BF65-47F0A7C86E08}" type="parTrans" cxnId="{B1F09813-24E5-4CCE-8CBE-52A8F2C7BA86}">
      <dgm:prSet/>
      <dgm:spPr/>
      <dgm:t>
        <a:bodyPr/>
        <a:lstStyle/>
        <a:p>
          <a:endParaRPr lang="en-US"/>
        </a:p>
      </dgm:t>
    </dgm:pt>
    <dgm:pt modelId="{7F81CDD4-DC8D-4BA4-84FC-7CB0D42AF46A}" type="sibTrans" cxnId="{B1F09813-24E5-4CCE-8CBE-52A8F2C7BA86}">
      <dgm:prSet/>
      <dgm:spPr/>
      <dgm:t>
        <a:bodyPr/>
        <a:lstStyle/>
        <a:p>
          <a:endParaRPr lang="en-US"/>
        </a:p>
      </dgm:t>
    </dgm:pt>
    <dgm:pt modelId="{B89F9626-0ED4-4821-AFB3-E969EADB2EBE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</dgm:t>
    </dgm:pt>
    <dgm:pt modelId="{A6555CC0-E3E5-403E-BBB8-81738B9A18EF}" type="parTrans" cxnId="{C3427FD4-B871-47CC-9253-A08AA189BF21}">
      <dgm:prSet/>
      <dgm:spPr/>
      <dgm:t>
        <a:bodyPr/>
        <a:lstStyle/>
        <a:p>
          <a:endParaRPr lang="en-US"/>
        </a:p>
      </dgm:t>
    </dgm:pt>
    <dgm:pt modelId="{A21AB259-30CA-49C2-9375-3B2FF2309E79}" type="sibTrans" cxnId="{C3427FD4-B871-47CC-9253-A08AA189BF21}">
      <dgm:prSet/>
      <dgm:spPr/>
      <dgm:t>
        <a:bodyPr/>
        <a:lstStyle/>
        <a:p>
          <a:endParaRPr lang="en-US"/>
        </a:p>
      </dgm:t>
    </dgm:pt>
    <dgm:pt modelId="{85622042-E6FE-4248-BC33-DF8C1E3F8D08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Prepare devices and materials. </a:t>
          </a:r>
        </a:p>
      </dgm:t>
    </dgm:pt>
    <dgm:pt modelId="{F7D30B57-6767-442E-8703-282DE3C924F0}" type="parTrans" cxnId="{D5227E64-5C1A-4D10-B902-875A754037AD}">
      <dgm:prSet/>
      <dgm:spPr/>
      <dgm:t>
        <a:bodyPr/>
        <a:lstStyle/>
        <a:p>
          <a:endParaRPr lang="en-US"/>
        </a:p>
      </dgm:t>
    </dgm:pt>
    <dgm:pt modelId="{5FD27B3B-C4E1-4D52-91AF-684879DB08B7}" type="sibTrans" cxnId="{D5227E64-5C1A-4D10-B902-875A754037AD}">
      <dgm:prSet/>
      <dgm:spPr/>
      <dgm:t>
        <a:bodyPr/>
        <a:lstStyle/>
        <a:p>
          <a:endParaRPr lang="en-US"/>
        </a:p>
      </dgm:t>
    </dgm:pt>
    <dgm:pt modelId="{A43D8045-12AB-439C-8C19-720BC038E6B9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Delivered to schools 2 weeks before spring ELA, and one week before each fall/winter administration. Available online beforehand. </a:t>
          </a:r>
        </a:p>
      </dgm:t>
    </dgm:pt>
    <dgm:pt modelId="{DB955D16-F21C-4409-B87A-C171A78C7EC5}" type="parTrans" cxnId="{93770F65-79E3-4691-A9D2-824130747E06}">
      <dgm:prSet/>
      <dgm:spPr/>
      <dgm:t>
        <a:bodyPr/>
        <a:lstStyle/>
        <a:p>
          <a:endParaRPr lang="en-US"/>
        </a:p>
      </dgm:t>
    </dgm:pt>
    <dgm:pt modelId="{361C4F64-F485-45A2-B8D1-82C6C61FE55A}" type="sibTrans" cxnId="{93770F65-79E3-4691-A9D2-824130747E06}">
      <dgm:prSet/>
      <dgm:spPr/>
      <dgm:t>
        <a:bodyPr/>
        <a:lstStyle/>
        <a:p>
          <a:endParaRPr lang="en-US"/>
        </a:p>
      </dgm:t>
    </dgm:pt>
    <dgm:pt modelId="{F23F2978-95CF-42BC-8BF9-16049D5C42FB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Train test administrators in protocols and security requirements.</a:t>
          </a:r>
        </a:p>
      </dgm:t>
    </dgm:pt>
    <dgm:pt modelId="{40542B84-8659-44D4-8D30-ABAE80F42769}" type="parTrans" cxnId="{286C86CE-1815-429D-9E39-2D13EBD649A6}">
      <dgm:prSet/>
      <dgm:spPr/>
      <dgm:t>
        <a:bodyPr/>
        <a:lstStyle/>
        <a:p>
          <a:endParaRPr lang="en-US"/>
        </a:p>
      </dgm:t>
    </dgm:pt>
    <dgm:pt modelId="{B680044E-9348-4579-B8E1-496EFAE87F84}" type="sibTrans" cxnId="{286C86CE-1815-429D-9E39-2D13EBD649A6}">
      <dgm:prSet/>
      <dgm:spPr/>
      <dgm:t>
        <a:bodyPr/>
        <a:lstStyle/>
        <a:p>
          <a:endParaRPr lang="en-US"/>
        </a:p>
      </dgm:t>
    </dgm:pt>
    <dgm:pt modelId="{C6E8B992-48F6-47B1-B6BD-E4CC3A820115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</a:t>
          </a:r>
        </a:p>
      </dgm:t>
    </dgm:pt>
    <dgm:pt modelId="{4F47417B-B3D7-4492-9595-0BEFACFBC49C}" type="parTrans" cxnId="{17B0153C-16FC-4EF6-85DB-AB405144ED20}">
      <dgm:prSet/>
      <dgm:spPr/>
      <dgm:t>
        <a:bodyPr/>
        <a:lstStyle/>
        <a:p>
          <a:endParaRPr lang="en-US"/>
        </a:p>
      </dgm:t>
    </dgm:pt>
    <dgm:pt modelId="{CBCCC88F-E87E-4177-B197-837A22F0BA45}" type="sibTrans" cxnId="{17B0153C-16FC-4EF6-85DB-AB405144ED20}">
      <dgm:prSet/>
      <dgm:spPr/>
      <dgm:t>
        <a:bodyPr/>
        <a:lstStyle/>
        <a:p>
          <a:endParaRPr lang="en-US"/>
        </a:p>
      </dgm:t>
    </dgm:pt>
    <dgm:pt modelId="{958B6679-B398-4D1A-B906-88FAEE1FEB10}" type="pres">
      <dgm:prSet presAssocID="{5AEFB3B8-40CA-439F-97EE-B05FDFEE2F03}" presName="Name0" presStyleCnt="0">
        <dgm:presLayoutVars>
          <dgm:dir/>
          <dgm:animLvl val="lvl"/>
          <dgm:resizeHandles val="exact"/>
        </dgm:presLayoutVars>
      </dgm:prSet>
      <dgm:spPr/>
    </dgm:pt>
    <dgm:pt modelId="{D67EDBD3-D1FF-46D7-9EB6-AE00D0893187}" type="pres">
      <dgm:prSet presAssocID="{B563D6A7-BF5B-42F2-8E0D-F50297828F40}" presName="composite" presStyleCnt="0"/>
      <dgm:spPr/>
    </dgm:pt>
    <dgm:pt modelId="{53F4DCE6-15AC-44EE-A5D8-90D150D39878}" type="pres">
      <dgm:prSet presAssocID="{B563D6A7-BF5B-42F2-8E0D-F50297828F4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947E7E-99A1-4809-B4E9-414BFD82EEED}" type="pres">
      <dgm:prSet presAssocID="{B563D6A7-BF5B-42F2-8E0D-F50297828F40}" presName="desTx" presStyleLbl="revTx" presStyleIdx="0" presStyleCnt="3" custLinFactNeighborX="13919" custLinFactNeighborY="1987">
        <dgm:presLayoutVars>
          <dgm:bulletEnabled val="1"/>
        </dgm:presLayoutVars>
      </dgm:prSet>
      <dgm:spPr/>
    </dgm:pt>
    <dgm:pt modelId="{71B26A8D-578B-4460-9C59-53D445EAF5D7}" type="pres">
      <dgm:prSet presAssocID="{F78F0CA0-1A34-474D-A37B-3B51E725DAC5}" presName="space" presStyleCnt="0"/>
      <dgm:spPr/>
    </dgm:pt>
    <dgm:pt modelId="{D9156FB7-D98E-4733-9DBA-7E8141D35FB6}" type="pres">
      <dgm:prSet presAssocID="{BF2085B9-47C4-4660-864C-0F1FC5334300}" presName="composite" presStyleCnt="0"/>
      <dgm:spPr/>
    </dgm:pt>
    <dgm:pt modelId="{36272020-30B9-46BD-A11E-37844C5F7F47}" type="pres">
      <dgm:prSet presAssocID="{BF2085B9-47C4-4660-864C-0F1FC5334300}" presName="parTx" presStyleLbl="node1" presStyleIdx="1" presStyleCnt="3" custLinFactNeighborX="3013">
        <dgm:presLayoutVars>
          <dgm:chMax val="0"/>
          <dgm:chPref val="0"/>
          <dgm:bulletEnabled val="1"/>
        </dgm:presLayoutVars>
      </dgm:prSet>
      <dgm:spPr/>
    </dgm:pt>
    <dgm:pt modelId="{BD790CA9-82E9-43B2-B3BC-92100C838574}" type="pres">
      <dgm:prSet presAssocID="{BF2085B9-47C4-4660-864C-0F1FC5334300}" presName="desTx" presStyleLbl="revTx" presStyleIdx="1" presStyleCnt="3" custLinFactNeighborX="11607">
        <dgm:presLayoutVars>
          <dgm:bulletEnabled val="1"/>
        </dgm:presLayoutVars>
      </dgm:prSet>
      <dgm:spPr/>
    </dgm:pt>
    <dgm:pt modelId="{3DB4DEE5-A480-4070-AB52-42A9078C1025}" type="pres">
      <dgm:prSet presAssocID="{FB8AE374-EFE9-4EAD-8EBA-9C2B58EAF7CA}" presName="space" presStyleCnt="0"/>
      <dgm:spPr/>
    </dgm:pt>
    <dgm:pt modelId="{AAF9B5F7-3FEE-48D8-93D8-85CB9522E680}" type="pres">
      <dgm:prSet presAssocID="{467B61B1-B403-45B1-85A0-6F1A2273CE72}" presName="composite" presStyleCnt="0"/>
      <dgm:spPr/>
    </dgm:pt>
    <dgm:pt modelId="{D63279A0-8DF8-4A48-A849-5FA77A8A2F7D}" type="pres">
      <dgm:prSet presAssocID="{467B61B1-B403-45B1-85A0-6F1A2273CE72}" presName="parTx" presStyleLbl="node1" presStyleIdx="2" presStyleCnt="3" custLinFactNeighborX="-906" custLinFactNeighborY="7150">
        <dgm:presLayoutVars>
          <dgm:chMax val="0"/>
          <dgm:chPref val="0"/>
          <dgm:bulletEnabled val="1"/>
        </dgm:presLayoutVars>
      </dgm:prSet>
      <dgm:spPr/>
    </dgm:pt>
    <dgm:pt modelId="{B8F400DF-502C-4015-802A-4967AA4DFF1E}" type="pres">
      <dgm:prSet presAssocID="{467B61B1-B403-45B1-85A0-6F1A2273CE72}" presName="desTx" presStyleLbl="revTx" presStyleIdx="2" presStyleCnt="3" custScaleX="121475" custLinFactNeighborX="15353" custLinFactNeighborY="2220">
        <dgm:presLayoutVars>
          <dgm:bulletEnabled val="1"/>
        </dgm:presLayoutVars>
      </dgm:prSet>
      <dgm:spPr/>
    </dgm:pt>
  </dgm:ptLst>
  <dgm:cxnLst>
    <dgm:cxn modelId="{05595C02-35B7-4D75-A6E0-B29BEFFA036E}" type="presOf" srcId="{A91A490C-C832-4D26-8ADD-3F51C3582A9D}" destId="{2F947E7E-99A1-4809-B4E9-414BFD82EEED}" srcOrd="0" destOrd="1" presId="urn:microsoft.com/office/officeart/2005/8/layout/chevron1"/>
    <dgm:cxn modelId="{CD74F704-7CC4-4CF3-B1D1-C59328437E14}" srcId="{BF2085B9-47C4-4660-864C-0F1FC5334300}" destId="{4C58E632-C350-4FEC-99FB-84711EDDAAE0}" srcOrd="2" destOrd="0" parTransId="{1397321B-556E-48CD-9A4F-0FE901AA3948}" sibTransId="{8FE24576-988F-447F-8829-C2E86AF24DC6}"/>
    <dgm:cxn modelId="{A0E7160A-3ACB-41D7-901E-BDC1808FD115}" type="presOf" srcId="{BF2085B9-47C4-4660-864C-0F1FC5334300}" destId="{36272020-30B9-46BD-A11E-37844C5F7F47}" srcOrd="0" destOrd="0" presId="urn:microsoft.com/office/officeart/2005/8/layout/chevron1"/>
    <dgm:cxn modelId="{E6E09D0B-100A-4315-B9E0-D1168473AE1C}" type="presOf" srcId="{2F3AFA7D-71C4-4325-99EF-BE9A3CB7908C}" destId="{2F947E7E-99A1-4809-B4E9-414BFD82EEED}" srcOrd="0" destOrd="4" presId="urn:microsoft.com/office/officeart/2005/8/layout/chevron1"/>
    <dgm:cxn modelId="{CA6C730E-CFC3-456D-9106-1B3EF78FFD2E}" srcId="{5AEFB3B8-40CA-439F-97EE-B05FDFEE2F03}" destId="{BF2085B9-47C4-4660-864C-0F1FC5334300}" srcOrd="1" destOrd="0" parTransId="{140B26C8-3E94-472D-AA9A-5E95997C7D92}" sibTransId="{FB8AE374-EFE9-4EAD-8EBA-9C2B58EAF7CA}"/>
    <dgm:cxn modelId="{B1F09813-24E5-4CCE-8CBE-52A8F2C7BA86}" srcId="{BF2085B9-47C4-4660-864C-0F1FC5334300}" destId="{02EC23F3-3FCD-4B9C-9293-1C414A2A08EA}" srcOrd="4" destOrd="0" parTransId="{A019A22C-B0F5-43F5-BF65-47F0A7C86E08}" sibTransId="{7F81CDD4-DC8D-4BA4-84FC-7CB0D42AF46A}"/>
    <dgm:cxn modelId="{A60ED018-4494-444B-8F43-0AFC6FB060A4}" srcId="{B563D6A7-BF5B-42F2-8E0D-F50297828F40}" destId="{27567DE6-4207-4E67-8EB8-408A036E262F}" srcOrd="2" destOrd="0" parTransId="{4131F353-28B7-4438-880A-3BC6E44BE890}" sibTransId="{5175206C-5323-4514-B9BA-8DDE7A4C5627}"/>
    <dgm:cxn modelId="{E4BCA121-C25A-4627-996B-BE4AE32C404B}" type="presOf" srcId="{913FF2A6-F1CA-471D-880A-ABD231C55285}" destId="{B8F400DF-502C-4015-802A-4967AA4DFF1E}" srcOrd="0" destOrd="0" presId="urn:microsoft.com/office/officeart/2005/8/layout/chevron1"/>
    <dgm:cxn modelId="{D6F39629-1030-4BB0-ABF2-B88B9E81F6B5}" type="presOf" srcId="{F23F2978-95CF-42BC-8BF9-16049D5C42FB}" destId="{B8F400DF-502C-4015-802A-4967AA4DFF1E}" srcOrd="0" destOrd="1" presId="urn:microsoft.com/office/officeart/2005/8/layout/chevron1"/>
    <dgm:cxn modelId="{EF731D2A-CA80-44B7-90DF-8836578B4F09}" type="presOf" srcId="{B89F9626-0ED4-4821-AFB3-E969EADB2EBE}" destId="{BD790CA9-82E9-43B2-B3BC-92100C838574}" srcOrd="0" destOrd="1" presId="urn:microsoft.com/office/officeart/2005/8/layout/chevron1"/>
    <dgm:cxn modelId="{17B0153C-16FC-4EF6-85DB-AB405144ED20}" srcId="{B563D6A7-BF5B-42F2-8E0D-F50297828F40}" destId="{C6E8B992-48F6-47B1-B6BD-E4CC3A820115}" srcOrd="3" destOrd="0" parTransId="{4F47417B-B3D7-4492-9595-0BEFACFBC49C}" sibTransId="{CBCCC88F-E87E-4177-B197-837A22F0BA45}"/>
    <dgm:cxn modelId="{B0EF375C-F0E6-483F-AE99-15B0FDE94574}" type="presOf" srcId="{C6E8B992-48F6-47B1-B6BD-E4CC3A820115}" destId="{2F947E7E-99A1-4809-B4E9-414BFD82EEED}" srcOrd="0" destOrd="3" presId="urn:microsoft.com/office/officeart/2005/8/layout/chevron1"/>
    <dgm:cxn modelId="{83F2875C-1F98-424A-9000-90343DD1B39E}" srcId="{B563D6A7-BF5B-42F2-8E0D-F50297828F40}" destId="{A91A490C-C832-4D26-8ADD-3F51C3582A9D}" srcOrd="1" destOrd="0" parTransId="{E130EEF9-11D3-4E79-BB06-E8192F6CB55C}" sibTransId="{39662942-AE67-4313-9AF4-5942DA1800AA}"/>
    <dgm:cxn modelId="{D5227E64-5C1A-4D10-B902-875A754037AD}" srcId="{467B61B1-B403-45B1-85A0-6F1A2273CE72}" destId="{85622042-E6FE-4248-BC33-DF8C1E3F8D08}" srcOrd="2" destOrd="0" parTransId="{F7D30B57-6767-442E-8703-282DE3C924F0}" sibTransId="{5FD27B3B-C4E1-4D52-91AF-684879DB08B7}"/>
    <dgm:cxn modelId="{6A948A64-0A60-4A77-B6FA-48A596DA8095}" type="presOf" srcId="{02EC23F3-3FCD-4B9C-9293-1C414A2A08EA}" destId="{BD790CA9-82E9-43B2-B3BC-92100C838574}" srcOrd="0" destOrd="4" presId="urn:microsoft.com/office/officeart/2005/8/layout/chevron1"/>
    <dgm:cxn modelId="{93770F65-79E3-4691-A9D2-824130747E06}" srcId="{4160F64E-ED74-48F2-A917-463153BC52F1}" destId="{A43D8045-12AB-439C-8C19-720BC038E6B9}" srcOrd="0" destOrd="0" parTransId="{DB955D16-F21C-4409-B87A-C171A78C7EC5}" sibTransId="{361C4F64-F485-45A2-B8D1-82C6C61FE55A}"/>
    <dgm:cxn modelId="{5797446C-795F-4D46-9CDB-2BE6541A1C93}" type="presOf" srcId="{2A706D3E-FD1A-43CE-B285-996786F7EB3F}" destId="{BD790CA9-82E9-43B2-B3BC-92100C838574}" srcOrd="0" destOrd="5" presId="urn:microsoft.com/office/officeart/2005/8/layout/chevron1"/>
    <dgm:cxn modelId="{E67ECE6C-B1E9-4A39-BCE6-F79E5BBED515}" srcId="{BF2085B9-47C4-4660-864C-0F1FC5334300}" destId="{C2FAFE15-4789-4413-8EB6-5133DE2AC43E}" srcOrd="3" destOrd="0" parTransId="{142B3949-BC5A-4E14-841E-15FBD6DFE38A}" sibTransId="{5F41EFCF-5935-44AB-80A6-3008C6E35840}"/>
    <dgm:cxn modelId="{60329653-554E-4431-9439-5E0BFF8B9F45}" type="presOf" srcId="{C2FAFE15-4789-4413-8EB6-5133DE2AC43E}" destId="{BD790CA9-82E9-43B2-B3BC-92100C838574}" srcOrd="0" destOrd="3" presId="urn:microsoft.com/office/officeart/2005/8/layout/chevron1"/>
    <dgm:cxn modelId="{722BFE75-933B-41EC-B78F-CAAB879729F3}" type="presOf" srcId="{5AEFB3B8-40CA-439F-97EE-B05FDFEE2F03}" destId="{958B6679-B398-4D1A-B906-88FAEE1FEB10}" srcOrd="0" destOrd="0" presId="urn:microsoft.com/office/officeart/2005/8/layout/chevron1"/>
    <dgm:cxn modelId="{9D4D4589-167B-4B8F-8991-437A16320C92}" type="presOf" srcId="{A43D8045-12AB-439C-8C19-720BC038E6B9}" destId="{B8F400DF-502C-4015-802A-4967AA4DFF1E}" srcOrd="0" destOrd="5" presId="urn:microsoft.com/office/officeart/2005/8/layout/chevron1"/>
    <dgm:cxn modelId="{D0EA3495-5073-4397-8D9C-F446F5EEBC45}" srcId="{467B61B1-B403-45B1-85A0-6F1A2273CE72}" destId="{858E3C0E-1C44-4E43-B734-6D57A6892083}" srcOrd="3" destOrd="0" parTransId="{28AD2089-B13B-4DFE-8BBE-368051F41EFC}" sibTransId="{ED0C12D6-317B-4BBE-8A6F-72575CDB770E}"/>
    <dgm:cxn modelId="{76B9229A-7334-4576-8A99-F2067161207F}" srcId="{5AEFB3B8-40CA-439F-97EE-B05FDFEE2F03}" destId="{B563D6A7-BF5B-42F2-8E0D-F50297828F40}" srcOrd="0" destOrd="0" parTransId="{9543EFFA-E497-407B-A174-155F1F9F6BDD}" sibTransId="{F78F0CA0-1A34-474D-A37B-3B51E725DAC5}"/>
    <dgm:cxn modelId="{0CD4EF9A-0049-43AB-8256-620383B38B6F}" type="presOf" srcId="{64E37092-3093-4051-BAF6-3308FB1B586D}" destId="{2F947E7E-99A1-4809-B4E9-414BFD82EEED}" srcOrd="0" destOrd="0" presId="urn:microsoft.com/office/officeart/2005/8/layout/chevron1"/>
    <dgm:cxn modelId="{8799259D-B400-4038-9C13-32CD22B0E82A}" srcId="{5AEFB3B8-40CA-439F-97EE-B05FDFEE2F03}" destId="{467B61B1-B403-45B1-85A0-6F1A2273CE72}" srcOrd="2" destOrd="0" parTransId="{DB340A8C-B1C5-425F-AFA4-B9434C27852C}" sibTransId="{5291E6EF-F7BB-49C8-AD0E-935F84B224A6}"/>
    <dgm:cxn modelId="{FF823D9F-CE37-4280-BDC1-B1609A79E394}" type="presOf" srcId="{B563D6A7-BF5B-42F2-8E0D-F50297828F40}" destId="{53F4DCE6-15AC-44EE-A5D8-90D150D39878}" srcOrd="0" destOrd="0" presId="urn:microsoft.com/office/officeart/2005/8/layout/chevron1"/>
    <dgm:cxn modelId="{994AD29F-9DFA-46F5-A955-831E1C593FBB}" srcId="{BF2085B9-47C4-4660-864C-0F1FC5334300}" destId="{5D005010-2DAC-43A2-A2C4-7D8C5B7122A1}" srcOrd="0" destOrd="0" parTransId="{56ED169B-04F6-4E8F-BBA7-201D9782F31A}" sibTransId="{FEDD5DCA-303A-49EA-AB09-C10B6FA9A8C7}"/>
    <dgm:cxn modelId="{0E0D30A1-AF19-4F98-A04A-2012CF7B496E}" srcId="{BF2085B9-47C4-4660-864C-0F1FC5334300}" destId="{2A706D3E-FD1A-43CE-B285-996786F7EB3F}" srcOrd="5" destOrd="0" parTransId="{03FCA16E-24B6-4799-9CC4-A21378F33BC8}" sibTransId="{BFFC436D-E1AB-4513-94FA-F18D0028C08B}"/>
    <dgm:cxn modelId="{D38599A3-4C9B-4CC3-B2BC-0BA96A15832F}" type="presOf" srcId="{467B61B1-B403-45B1-85A0-6F1A2273CE72}" destId="{D63279A0-8DF8-4A48-A849-5FA77A8A2F7D}" srcOrd="0" destOrd="0" presId="urn:microsoft.com/office/officeart/2005/8/layout/chevron1"/>
    <dgm:cxn modelId="{DC0516B7-8976-4812-84BF-D44D8327EDEE}" type="presOf" srcId="{858E3C0E-1C44-4E43-B734-6D57A6892083}" destId="{B8F400DF-502C-4015-802A-4967AA4DFF1E}" srcOrd="0" destOrd="3" presId="urn:microsoft.com/office/officeart/2005/8/layout/chevron1"/>
    <dgm:cxn modelId="{966048C1-0FCB-453A-ADEC-F1C3C36C768D}" type="presOf" srcId="{85622042-E6FE-4248-BC33-DF8C1E3F8D08}" destId="{B8F400DF-502C-4015-802A-4967AA4DFF1E}" srcOrd="0" destOrd="2" presId="urn:microsoft.com/office/officeart/2005/8/layout/chevron1"/>
    <dgm:cxn modelId="{F62ADECD-20F9-467F-9367-1C0053125B79}" type="presOf" srcId="{27567DE6-4207-4E67-8EB8-408A036E262F}" destId="{2F947E7E-99A1-4809-B4E9-414BFD82EEED}" srcOrd="0" destOrd="2" presId="urn:microsoft.com/office/officeart/2005/8/layout/chevron1"/>
    <dgm:cxn modelId="{286C86CE-1815-429D-9E39-2D13EBD649A6}" srcId="{467B61B1-B403-45B1-85A0-6F1A2273CE72}" destId="{F23F2978-95CF-42BC-8BF9-16049D5C42FB}" srcOrd="1" destOrd="0" parTransId="{40542B84-8659-44D4-8D30-ABAE80F42769}" sibTransId="{B680044E-9348-4579-B8E1-496EFAE87F84}"/>
    <dgm:cxn modelId="{291F2AD1-C35A-4D59-BFF1-8EFA9AF5F215}" type="presOf" srcId="{5D005010-2DAC-43A2-A2C4-7D8C5B7122A1}" destId="{BD790CA9-82E9-43B2-B3BC-92100C838574}" srcOrd="0" destOrd="0" presId="urn:microsoft.com/office/officeart/2005/8/layout/chevron1"/>
    <dgm:cxn modelId="{C3427FD4-B871-47CC-9253-A08AA189BF21}" srcId="{BF2085B9-47C4-4660-864C-0F1FC5334300}" destId="{B89F9626-0ED4-4821-AFB3-E969EADB2EBE}" srcOrd="1" destOrd="0" parTransId="{A6555CC0-E3E5-403E-BBB8-81738B9A18EF}" sibTransId="{A21AB259-30CA-49C2-9375-3B2FF2309E79}"/>
    <dgm:cxn modelId="{510E24D6-D200-4D58-B5C0-2E1614760D07}" type="presOf" srcId="{4C58E632-C350-4FEC-99FB-84711EDDAAE0}" destId="{BD790CA9-82E9-43B2-B3BC-92100C838574}" srcOrd="0" destOrd="2" presId="urn:microsoft.com/office/officeart/2005/8/layout/chevron1"/>
    <dgm:cxn modelId="{1B20B1D6-C113-4A68-9AE3-033A4CB0CFAE}" srcId="{467B61B1-B403-45B1-85A0-6F1A2273CE72}" destId="{913FF2A6-F1CA-471D-880A-ABD231C55285}" srcOrd="0" destOrd="0" parTransId="{FD5CAE00-679C-43B4-9F7B-549174BE23DC}" sibTransId="{8904E1F9-A2DB-4B0D-B510-E1F0D9EE642A}"/>
    <dgm:cxn modelId="{C8F1D7D7-D9B1-4445-AACF-05D8D6D46DB5}" srcId="{467B61B1-B403-45B1-85A0-6F1A2273CE72}" destId="{4160F64E-ED74-48F2-A917-463153BC52F1}" srcOrd="4" destOrd="0" parTransId="{FBD39573-8F69-4919-BBCE-EEE9CCA54555}" sibTransId="{5873A193-30B5-46DE-84D9-8816CE9D8B0F}"/>
    <dgm:cxn modelId="{10BF0AE0-745F-4242-A2AD-75CED21C5C82}" srcId="{B563D6A7-BF5B-42F2-8E0D-F50297828F40}" destId="{64E37092-3093-4051-BAF6-3308FB1B586D}" srcOrd="0" destOrd="0" parTransId="{D1950554-12A3-4217-BEAF-5164ED47A080}" sibTransId="{65C99F1C-EFBB-476B-A037-9685F04CEB5C}"/>
    <dgm:cxn modelId="{45F76AE0-079D-40E8-9BB2-EBE9365E3FBA}" type="presOf" srcId="{4160F64E-ED74-48F2-A917-463153BC52F1}" destId="{B8F400DF-502C-4015-802A-4967AA4DFF1E}" srcOrd="0" destOrd="4" presId="urn:microsoft.com/office/officeart/2005/8/layout/chevron1"/>
    <dgm:cxn modelId="{A4E0DCEB-530F-4B89-A4AD-E73709719EE1}" srcId="{B563D6A7-BF5B-42F2-8E0D-F50297828F40}" destId="{2F3AFA7D-71C4-4325-99EF-BE9A3CB7908C}" srcOrd="4" destOrd="0" parTransId="{A41273CC-5790-4ABA-B003-371AF39F379C}" sibTransId="{9811DB09-5848-4444-8E71-848D8068DA2C}"/>
    <dgm:cxn modelId="{03CFE9EA-8E7B-4909-B831-376C1620C64A}" type="presParOf" srcId="{958B6679-B398-4D1A-B906-88FAEE1FEB10}" destId="{D67EDBD3-D1FF-46D7-9EB6-AE00D0893187}" srcOrd="0" destOrd="0" presId="urn:microsoft.com/office/officeart/2005/8/layout/chevron1"/>
    <dgm:cxn modelId="{2C4E21D8-881E-448B-991E-7EFA82FA0E5A}" type="presParOf" srcId="{D67EDBD3-D1FF-46D7-9EB6-AE00D0893187}" destId="{53F4DCE6-15AC-44EE-A5D8-90D150D39878}" srcOrd="0" destOrd="0" presId="urn:microsoft.com/office/officeart/2005/8/layout/chevron1"/>
    <dgm:cxn modelId="{57BCA562-EC6C-49D5-9B47-0561C7F947FD}" type="presParOf" srcId="{D67EDBD3-D1FF-46D7-9EB6-AE00D0893187}" destId="{2F947E7E-99A1-4809-B4E9-414BFD82EEED}" srcOrd="1" destOrd="0" presId="urn:microsoft.com/office/officeart/2005/8/layout/chevron1"/>
    <dgm:cxn modelId="{C0A90B6E-BE7E-4BAC-BC5D-6BF8E1F9C963}" type="presParOf" srcId="{958B6679-B398-4D1A-B906-88FAEE1FEB10}" destId="{71B26A8D-578B-4460-9C59-53D445EAF5D7}" srcOrd="1" destOrd="0" presId="urn:microsoft.com/office/officeart/2005/8/layout/chevron1"/>
    <dgm:cxn modelId="{2EF10442-B4A8-4833-905C-C5EA0B83E15C}" type="presParOf" srcId="{958B6679-B398-4D1A-B906-88FAEE1FEB10}" destId="{D9156FB7-D98E-4733-9DBA-7E8141D35FB6}" srcOrd="2" destOrd="0" presId="urn:microsoft.com/office/officeart/2005/8/layout/chevron1"/>
    <dgm:cxn modelId="{53463730-0306-4BBA-BE79-FF46FD1E74C2}" type="presParOf" srcId="{D9156FB7-D98E-4733-9DBA-7E8141D35FB6}" destId="{36272020-30B9-46BD-A11E-37844C5F7F47}" srcOrd="0" destOrd="0" presId="urn:microsoft.com/office/officeart/2005/8/layout/chevron1"/>
    <dgm:cxn modelId="{71B3273D-6163-4A3F-BAC8-157BC3F421EA}" type="presParOf" srcId="{D9156FB7-D98E-4733-9DBA-7E8141D35FB6}" destId="{BD790CA9-82E9-43B2-B3BC-92100C838574}" srcOrd="1" destOrd="0" presId="urn:microsoft.com/office/officeart/2005/8/layout/chevron1"/>
    <dgm:cxn modelId="{5112A802-E55F-428C-94BE-96B8A7F90F64}" type="presParOf" srcId="{958B6679-B398-4D1A-B906-88FAEE1FEB10}" destId="{3DB4DEE5-A480-4070-AB52-42A9078C1025}" srcOrd="3" destOrd="0" presId="urn:microsoft.com/office/officeart/2005/8/layout/chevron1"/>
    <dgm:cxn modelId="{18F006D3-8A19-4DF7-8D26-968BD6E529CC}" type="presParOf" srcId="{958B6679-B398-4D1A-B906-88FAEE1FEB10}" destId="{AAF9B5F7-3FEE-48D8-93D8-85CB9522E680}" srcOrd="4" destOrd="0" presId="urn:microsoft.com/office/officeart/2005/8/layout/chevron1"/>
    <dgm:cxn modelId="{1896759C-9CE5-4138-9AD0-1FFFCD553CB1}" type="presParOf" srcId="{AAF9B5F7-3FEE-48D8-93D8-85CB9522E680}" destId="{D63279A0-8DF8-4A48-A849-5FA77A8A2F7D}" srcOrd="0" destOrd="0" presId="urn:microsoft.com/office/officeart/2005/8/layout/chevron1"/>
    <dgm:cxn modelId="{151E3F20-149C-4275-A087-9811F53EB689}" type="presParOf" srcId="{AAF9B5F7-3FEE-48D8-93D8-85CB9522E680}" destId="{B8F400DF-502C-4015-802A-4967AA4DFF1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18BEE6-A89C-481D-AAB2-D95EFC5320E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776ABE7-6B9D-4E02-9248-79A78AE06528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Approx. 2 months prior to testing</a:t>
          </a:r>
        </a:p>
      </dgm:t>
    </dgm:pt>
    <dgm:pt modelId="{69D20000-6786-4CDA-8606-C056881B8A2C}" type="parTrans" cxnId="{B05D1FBB-0487-4729-BA27-73287539CD2E}">
      <dgm:prSet/>
      <dgm:spPr/>
      <dgm:t>
        <a:bodyPr/>
        <a:lstStyle/>
        <a:p>
          <a:endParaRPr lang="en-US"/>
        </a:p>
      </dgm:t>
    </dgm:pt>
    <dgm:pt modelId="{75C69590-D1B7-45E8-9825-DB274E61CFBA}" type="sibTrans" cxnId="{B05D1FBB-0487-4729-BA27-73287539CD2E}">
      <dgm:prSet/>
      <dgm:spPr/>
      <dgm:t>
        <a:bodyPr/>
        <a:lstStyle/>
        <a:p>
          <a:endParaRPr lang="en-US"/>
        </a:p>
      </dgm:t>
    </dgm:pt>
    <dgm:pt modelId="{FEE404BB-8659-4648-B9BA-AE067B8031AB}">
      <dgm:prSet phldrT="[Text]"/>
      <dgm:spPr>
        <a:solidFill>
          <a:srgbClr val="203B6A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After initial SR/PNP through testing window as needed</a:t>
          </a:r>
        </a:p>
      </dgm:t>
    </dgm:pt>
    <dgm:pt modelId="{A583A527-C4FA-4250-BBEB-6646D45981A6}" type="parTrans" cxnId="{036D55CA-D10F-495E-B464-4AFC4FD79BA4}">
      <dgm:prSet/>
      <dgm:spPr/>
      <dgm:t>
        <a:bodyPr/>
        <a:lstStyle/>
        <a:p>
          <a:endParaRPr lang="en-US"/>
        </a:p>
      </dgm:t>
    </dgm:pt>
    <dgm:pt modelId="{5D60F892-1099-4479-BEC6-16886943610F}" type="sibTrans" cxnId="{036D55CA-D10F-495E-B464-4AFC4FD79BA4}">
      <dgm:prSet/>
      <dgm:spPr/>
      <dgm:t>
        <a:bodyPr/>
        <a:lstStyle/>
        <a:p>
          <a:endParaRPr lang="en-US"/>
        </a:p>
      </dgm:t>
    </dgm:pt>
    <dgm:pt modelId="{9580C499-7710-4ED0-AB32-55C1F5938FFB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gm:t>
    </dgm:pt>
    <dgm:pt modelId="{B09772B8-6552-455A-A7F0-28C590BE708B}" type="parTrans" cxnId="{60B71388-1F06-4608-AABC-DE0E12C648E6}">
      <dgm:prSet/>
      <dgm:spPr/>
      <dgm:t>
        <a:bodyPr/>
        <a:lstStyle/>
        <a:p>
          <a:endParaRPr lang="en-US"/>
        </a:p>
      </dgm:t>
    </dgm:pt>
    <dgm:pt modelId="{59E33875-ECB7-4B15-A903-B31C23D9A179}" type="sibTrans" cxnId="{60B71388-1F06-4608-AABC-DE0E12C648E6}">
      <dgm:prSet/>
      <dgm:spPr/>
      <dgm:t>
        <a:bodyPr/>
        <a:lstStyle/>
        <a:p>
          <a:endParaRPr lang="en-US"/>
        </a:p>
      </dgm:t>
    </dgm:pt>
    <dgm:pt modelId="{31078E2A-D397-4562-95CE-B8E4E56CF7C4}">
      <dgm:prSet custT="1"/>
      <dgm:spPr>
        <a:solidFill>
          <a:srgbClr val="203B6A"/>
        </a:solidFill>
      </dgm:spPr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2 weeks before testing</a:t>
          </a:r>
        </a:p>
      </dgm:t>
    </dgm:pt>
    <dgm:pt modelId="{33CB92DF-E02F-4D14-BF79-C191A0AF57D1}" type="parTrans" cxnId="{618F154C-FF4F-4272-A3B5-99581E471D7B}">
      <dgm:prSet/>
      <dgm:spPr/>
      <dgm:t>
        <a:bodyPr/>
        <a:lstStyle/>
        <a:p>
          <a:endParaRPr lang="en-US"/>
        </a:p>
      </dgm:t>
    </dgm:pt>
    <dgm:pt modelId="{5A7F5A76-E62D-463F-93C5-DD981ADF8581}" type="sibTrans" cxnId="{618F154C-FF4F-4272-A3B5-99581E471D7B}">
      <dgm:prSet/>
      <dgm:spPr/>
      <dgm:t>
        <a:bodyPr/>
        <a:lstStyle/>
        <a:p>
          <a:endParaRPr lang="en-US"/>
        </a:p>
      </dgm:t>
    </dgm:pt>
    <dgm:pt modelId="{239932A1-B4F1-4E1A-A5BD-7F76D11CC9EE}" type="pres">
      <dgm:prSet presAssocID="{A918BEE6-A89C-481D-AAB2-D95EFC5320E1}" presName="Name0" presStyleCnt="0">
        <dgm:presLayoutVars>
          <dgm:dir/>
          <dgm:animLvl val="lvl"/>
          <dgm:resizeHandles val="exact"/>
        </dgm:presLayoutVars>
      </dgm:prSet>
      <dgm:spPr/>
    </dgm:pt>
    <dgm:pt modelId="{9864C5BB-0CE9-49FF-A169-91B18085BF39}" type="pres">
      <dgm:prSet presAssocID="{F776ABE7-6B9D-4E02-9248-79A78AE065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9F95C33-A6B9-4FA0-8EC5-1744CDEDAB0D}" type="pres">
      <dgm:prSet presAssocID="{75C69590-D1B7-45E8-9825-DB274E61CFBA}" presName="parTxOnlySpace" presStyleCnt="0"/>
      <dgm:spPr/>
    </dgm:pt>
    <dgm:pt modelId="{2D81D717-0675-4733-8B2E-956BAAB6720D}" type="pres">
      <dgm:prSet presAssocID="{FEE404BB-8659-4648-B9BA-AE067B8031A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E4149D5-FF67-4318-BABC-F092F1E4FAB9}" type="pres">
      <dgm:prSet presAssocID="{5D60F892-1099-4479-BEC6-16886943610F}" presName="parTxOnlySpace" presStyleCnt="0"/>
      <dgm:spPr/>
    </dgm:pt>
    <dgm:pt modelId="{BE17224C-DB89-48A9-9349-66041806526E}" type="pres">
      <dgm:prSet presAssocID="{9580C499-7710-4ED0-AB32-55C1F5938FFB}" presName="parTxOnly" presStyleLbl="node1" presStyleIdx="2" presStyleCnt="4" custLinFactNeighborX="-2832" custLinFactNeighborY="2899">
        <dgm:presLayoutVars>
          <dgm:chMax val="0"/>
          <dgm:chPref val="0"/>
          <dgm:bulletEnabled val="1"/>
        </dgm:presLayoutVars>
      </dgm:prSet>
      <dgm:spPr/>
    </dgm:pt>
    <dgm:pt modelId="{5DEFFA87-BCA5-42CE-B38E-5D9D39F20616}" type="pres">
      <dgm:prSet presAssocID="{59E33875-ECB7-4B15-A903-B31C23D9A179}" presName="parTxOnlySpace" presStyleCnt="0"/>
      <dgm:spPr/>
    </dgm:pt>
    <dgm:pt modelId="{4A729AB9-CA5B-4F2A-A42E-4BAE1A6C32A0}" type="pres">
      <dgm:prSet presAssocID="{31078E2A-D397-4562-95CE-B8E4E56CF7C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5AC56A-6525-4D40-A833-BD3542E421BC}" type="presOf" srcId="{FEE404BB-8659-4648-B9BA-AE067B8031AB}" destId="{2D81D717-0675-4733-8B2E-956BAAB6720D}" srcOrd="0" destOrd="0" presId="urn:microsoft.com/office/officeart/2005/8/layout/chevron1"/>
    <dgm:cxn modelId="{618F154C-FF4F-4272-A3B5-99581E471D7B}" srcId="{A918BEE6-A89C-481D-AAB2-D95EFC5320E1}" destId="{31078E2A-D397-4562-95CE-B8E4E56CF7C4}" srcOrd="3" destOrd="0" parTransId="{33CB92DF-E02F-4D14-BF79-C191A0AF57D1}" sibTransId="{5A7F5A76-E62D-463F-93C5-DD981ADF8581}"/>
    <dgm:cxn modelId="{605B2E75-A854-4649-AC06-ED2D5A65E734}" type="presOf" srcId="{31078E2A-D397-4562-95CE-B8E4E56CF7C4}" destId="{4A729AB9-CA5B-4F2A-A42E-4BAE1A6C32A0}" srcOrd="0" destOrd="0" presId="urn:microsoft.com/office/officeart/2005/8/layout/chevron1"/>
    <dgm:cxn modelId="{9374E185-4F2B-443C-BC7F-7128158E9B98}" type="presOf" srcId="{A918BEE6-A89C-481D-AAB2-D95EFC5320E1}" destId="{239932A1-B4F1-4E1A-A5BD-7F76D11CC9EE}" srcOrd="0" destOrd="0" presId="urn:microsoft.com/office/officeart/2005/8/layout/chevron1"/>
    <dgm:cxn modelId="{60B71388-1F06-4608-AABC-DE0E12C648E6}" srcId="{A918BEE6-A89C-481D-AAB2-D95EFC5320E1}" destId="{9580C499-7710-4ED0-AB32-55C1F5938FFB}" srcOrd="2" destOrd="0" parTransId="{B09772B8-6552-455A-A7F0-28C590BE708B}" sibTransId="{59E33875-ECB7-4B15-A903-B31C23D9A179}"/>
    <dgm:cxn modelId="{7F33BB98-9C99-4522-98A5-C64704264629}" type="presOf" srcId="{9580C499-7710-4ED0-AB32-55C1F5938FFB}" destId="{BE17224C-DB89-48A9-9349-66041806526E}" srcOrd="0" destOrd="0" presId="urn:microsoft.com/office/officeart/2005/8/layout/chevron1"/>
    <dgm:cxn modelId="{447A32A1-5D8E-4BA3-A6FE-B4CF9609922E}" type="presOf" srcId="{F776ABE7-6B9D-4E02-9248-79A78AE06528}" destId="{9864C5BB-0CE9-49FF-A169-91B18085BF39}" srcOrd="0" destOrd="0" presId="urn:microsoft.com/office/officeart/2005/8/layout/chevron1"/>
    <dgm:cxn modelId="{B05D1FBB-0487-4729-BA27-73287539CD2E}" srcId="{A918BEE6-A89C-481D-AAB2-D95EFC5320E1}" destId="{F776ABE7-6B9D-4E02-9248-79A78AE06528}" srcOrd="0" destOrd="0" parTransId="{69D20000-6786-4CDA-8606-C056881B8A2C}" sibTransId="{75C69590-D1B7-45E8-9825-DB274E61CFBA}"/>
    <dgm:cxn modelId="{036D55CA-D10F-495E-B464-4AFC4FD79BA4}" srcId="{A918BEE6-A89C-481D-AAB2-D95EFC5320E1}" destId="{FEE404BB-8659-4648-B9BA-AE067B8031AB}" srcOrd="1" destOrd="0" parTransId="{A583A527-C4FA-4250-BBEB-6646D45981A6}" sibTransId="{5D60F892-1099-4479-BEC6-16886943610F}"/>
    <dgm:cxn modelId="{2C5EA4FD-6625-4353-B3D3-21C85C3B931F}" type="presParOf" srcId="{239932A1-B4F1-4E1A-A5BD-7F76D11CC9EE}" destId="{9864C5BB-0CE9-49FF-A169-91B18085BF39}" srcOrd="0" destOrd="0" presId="urn:microsoft.com/office/officeart/2005/8/layout/chevron1"/>
    <dgm:cxn modelId="{76A3D92A-EFA1-434D-A14F-28613DE37F6E}" type="presParOf" srcId="{239932A1-B4F1-4E1A-A5BD-7F76D11CC9EE}" destId="{B9F95C33-A6B9-4FA0-8EC5-1744CDEDAB0D}" srcOrd="1" destOrd="0" presId="urn:microsoft.com/office/officeart/2005/8/layout/chevron1"/>
    <dgm:cxn modelId="{D044349C-BA31-456B-83F1-62862A483612}" type="presParOf" srcId="{239932A1-B4F1-4E1A-A5BD-7F76D11CC9EE}" destId="{2D81D717-0675-4733-8B2E-956BAAB6720D}" srcOrd="2" destOrd="0" presId="urn:microsoft.com/office/officeart/2005/8/layout/chevron1"/>
    <dgm:cxn modelId="{A51F76F5-6DA1-44B3-92CD-9EE6C8021947}" type="presParOf" srcId="{239932A1-B4F1-4E1A-A5BD-7F76D11CC9EE}" destId="{9E4149D5-FF67-4318-BABC-F092F1E4FAB9}" srcOrd="3" destOrd="0" presId="urn:microsoft.com/office/officeart/2005/8/layout/chevron1"/>
    <dgm:cxn modelId="{BEAAFD52-3139-4362-A368-68A624FBC548}" type="presParOf" srcId="{239932A1-B4F1-4E1A-A5BD-7F76D11CC9EE}" destId="{BE17224C-DB89-48A9-9349-66041806526E}" srcOrd="4" destOrd="0" presId="urn:microsoft.com/office/officeart/2005/8/layout/chevron1"/>
    <dgm:cxn modelId="{98E28803-01D0-4A97-BFB4-D7BDCE87DAEC}" type="presParOf" srcId="{239932A1-B4F1-4E1A-A5BD-7F76D11CC9EE}" destId="{5DEFFA87-BCA5-42CE-B38E-5D9D39F20616}" srcOrd="5" destOrd="0" presId="urn:microsoft.com/office/officeart/2005/8/layout/chevron1"/>
    <dgm:cxn modelId="{6D8726A3-ACC8-4353-825D-ABD0542C75ED}" type="presParOf" srcId="{239932A1-B4F1-4E1A-A5BD-7F76D11CC9EE}" destId="{4A729AB9-CA5B-4F2A-A42E-4BAE1A6C32A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EFB3B8-40CA-439F-97EE-B05FDFEE2F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3D6A7-BF5B-42F2-8E0D-F50297828F40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Beginning in Fall 2023</a:t>
          </a:r>
        </a:p>
      </dgm:t>
    </dgm:pt>
    <dgm:pt modelId="{9543EFFA-E497-407B-A174-155F1F9F6BDD}" type="parTrans" cxnId="{76B9229A-7334-4576-8A99-F2067161207F}">
      <dgm:prSet/>
      <dgm:spPr/>
      <dgm:t>
        <a:bodyPr/>
        <a:lstStyle/>
        <a:p>
          <a:endParaRPr lang="en-US"/>
        </a:p>
      </dgm:t>
    </dgm:pt>
    <dgm:pt modelId="{F78F0CA0-1A34-474D-A37B-3B51E725DAC5}" type="sibTrans" cxnId="{76B9229A-7334-4576-8A99-F2067161207F}">
      <dgm:prSet/>
      <dgm:spPr/>
      <dgm:t>
        <a:bodyPr/>
        <a:lstStyle/>
        <a:p>
          <a:endParaRPr lang="en-US"/>
        </a:p>
      </dgm:t>
    </dgm:pt>
    <dgm:pt modelId="{64E37092-3093-4051-BAF6-3308FB1B586D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</dgm:t>
    </dgm:pt>
    <dgm:pt modelId="{D1950554-12A3-4217-BEAF-5164ED47A080}" type="parTrans" cxnId="{10BF0AE0-745F-4242-A2AD-75CED21C5C82}">
      <dgm:prSet/>
      <dgm:spPr/>
      <dgm:t>
        <a:bodyPr/>
        <a:lstStyle/>
        <a:p>
          <a:endParaRPr lang="en-US"/>
        </a:p>
      </dgm:t>
    </dgm:pt>
    <dgm:pt modelId="{65C99F1C-EFBB-476B-A037-9685F04CEB5C}" type="sibTrans" cxnId="{10BF0AE0-745F-4242-A2AD-75CED21C5C82}">
      <dgm:prSet/>
      <dgm:spPr/>
      <dgm:t>
        <a:bodyPr/>
        <a:lstStyle/>
        <a:p>
          <a:endParaRPr lang="en-US"/>
        </a:p>
      </dgm:t>
    </dgm:pt>
    <dgm:pt modelId="{BF2085B9-47C4-4660-864C-0F1FC5334300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At least 2 months before testing</a:t>
          </a:r>
        </a:p>
      </dgm:t>
    </dgm:pt>
    <dgm:pt modelId="{140B26C8-3E94-472D-AA9A-5E95997C7D92}" type="parTrans" cxnId="{CA6C730E-CFC3-456D-9106-1B3EF78FFD2E}">
      <dgm:prSet/>
      <dgm:spPr/>
      <dgm:t>
        <a:bodyPr/>
        <a:lstStyle/>
        <a:p>
          <a:endParaRPr lang="en-US"/>
        </a:p>
      </dgm:t>
    </dgm:pt>
    <dgm:pt modelId="{FB8AE374-EFE9-4EAD-8EBA-9C2B58EAF7CA}" type="sibTrans" cxnId="{CA6C730E-CFC3-456D-9106-1B3EF78FFD2E}">
      <dgm:prSet/>
      <dgm:spPr/>
      <dgm:t>
        <a:bodyPr/>
        <a:lstStyle/>
        <a:p>
          <a:endParaRPr lang="en-US"/>
        </a:p>
      </dgm:t>
    </dgm:pt>
    <dgm:pt modelId="{5D005010-2DAC-43A2-A2C4-7D8C5B7122A1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Update user accounts</a:t>
          </a:r>
          <a:br>
            <a:rPr lang="en-US" sz="20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in PAN and create additional accounts.</a:t>
          </a:r>
        </a:p>
      </dgm:t>
    </dgm:pt>
    <dgm:pt modelId="{56ED169B-04F6-4E8F-BBA7-201D9782F31A}" type="parTrans" cxnId="{994AD29F-9DFA-46F5-A955-831E1C593FBB}">
      <dgm:prSet/>
      <dgm:spPr/>
      <dgm:t>
        <a:bodyPr/>
        <a:lstStyle/>
        <a:p>
          <a:endParaRPr lang="en-US"/>
        </a:p>
      </dgm:t>
    </dgm:pt>
    <dgm:pt modelId="{FEDD5DCA-303A-49EA-AB09-C10B6FA9A8C7}" type="sibTrans" cxnId="{994AD29F-9DFA-46F5-A955-831E1C593FBB}">
      <dgm:prSet/>
      <dgm:spPr/>
      <dgm:t>
        <a:bodyPr/>
        <a:lstStyle/>
        <a:p>
          <a:endParaRPr lang="en-US"/>
        </a:p>
      </dgm:t>
    </dgm:pt>
    <dgm:pt modelId="{2A706D3E-FD1A-43CE-B285-996786F7EB3F}">
      <dgm:prSet phldrT="[Text]" custT="1"/>
      <dgm:spPr/>
      <dgm:t>
        <a:bodyPr/>
        <a:lstStyle/>
        <a:p>
          <a:endParaRPr lang="en-US" sz="1800"/>
        </a:p>
      </dgm:t>
    </dgm:pt>
    <dgm:pt modelId="{03FCA16E-24B6-4799-9CC4-A21378F33BC8}" type="parTrans" cxnId="{0E0D30A1-AF19-4F98-A04A-2012CF7B496E}">
      <dgm:prSet/>
      <dgm:spPr/>
      <dgm:t>
        <a:bodyPr/>
        <a:lstStyle/>
        <a:p>
          <a:endParaRPr lang="en-US"/>
        </a:p>
      </dgm:t>
    </dgm:pt>
    <dgm:pt modelId="{BFFC436D-E1AB-4513-94FA-F18D0028C08B}" type="sibTrans" cxnId="{0E0D30A1-AF19-4F98-A04A-2012CF7B496E}">
      <dgm:prSet/>
      <dgm:spPr/>
      <dgm:t>
        <a:bodyPr/>
        <a:lstStyle/>
        <a:p>
          <a:endParaRPr lang="en-US"/>
        </a:p>
      </dgm:t>
    </dgm:pt>
    <dgm:pt modelId="{467B61B1-B403-45B1-85A0-6F1A2273CE72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gm:t>
    </dgm:pt>
    <dgm:pt modelId="{DB340A8C-B1C5-425F-AFA4-B9434C27852C}" type="parTrans" cxnId="{8799259D-B400-4038-9C13-32CD22B0E82A}">
      <dgm:prSet/>
      <dgm:spPr/>
      <dgm:t>
        <a:bodyPr/>
        <a:lstStyle/>
        <a:p>
          <a:endParaRPr lang="en-US"/>
        </a:p>
      </dgm:t>
    </dgm:pt>
    <dgm:pt modelId="{5291E6EF-F7BB-49C8-AD0E-935F84B224A6}" type="sibTrans" cxnId="{8799259D-B400-4038-9C13-32CD22B0E82A}">
      <dgm:prSet/>
      <dgm:spPr/>
      <dgm:t>
        <a:bodyPr/>
        <a:lstStyle/>
        <a:p>
          <a:endParaRPr lang="en-US"/>
        </a:p>
      </dgm:t>
    </dgm:pt>
    <dgm:pt modelId="{913FF2A6-F1CA-471D-880A-ABD231C55285}">
      <dgm:prSet phldrT="[Text]" custT="1"/>
      <dgm:spPr/>
      <dgm:t>
        <a:bodyPr/>
        <a:lstStyle/>
        <a:p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Run App Check and conduct an Infrastructure Trial and/or Preliminary System Test.</a:t>
          </a:r>
        </a:p>
      </dgm:t>
    </dgm:pt>
    <dgm:pt modelId="{FD5CAE00-679C-43B4-9F7B-549174BE23DC}" type="parTrans" cxnId="{1B20B1D6-C113-4A68-9AE3-033A4CB0CFAE}">
      <dgm:prSet/>
      <dgm:spPr/>
      <dgm:t>
        <a:bodyPr/>
        <a:lstStyle/>
        <a:p>
          <a:endParaRPr lang="en-US"/>
        </a:p>
      </dgm:t>
    </dgm:pt>
    <dgm:pt modelId="{8904E1F9-A2DB-4B0D-B510-E1F0D9EE642A}" type="sibTrans" cxnId="{1B20B1D6-C113-4A68-9AE3-033A4CB0CFAE}">
      <dgm:prSet/>
      <dgm:spPr/>
      <dgm:t>
        <a:bodyPr/>
        <a:lstStyle/>
        <a:p>
          <a:endParaRPr lang="en-US"/>
        </a:p>
      </dgm:t>
    </dgm:pt>
    <dgm:pt modelId="{858E3C0E-1C44-4E43-B734-6D57A6892083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</dgm:t>
    </dgm:pt>
    <dgm:pt modelId="{28AD2089-B13B-4DFE-8BBE-368051F41EFC}" type="parTrans" cxnId="{D0EA3495-5073-4397-8D9C-F446F5EEBC45}">
      <dgm:prSet/>
      <dgm:spPr/>
      <dgm:t>
        <a:bodyPr/>
        <a:lstStyle/>
        <a:p>
          <a:endParaRPr lang="en-US"/>
        </a:p>
      </dgm:t>
    </dgm:pt>
    <dgm:pt modelId="{ED0C12D6-317B-4BBE-8A6F-72575CDB770E}" type="sibTrans" cxnId="{D0EA3495-5073-4397-8D9C-F446F5EEBC45}">
      <dgm:prSet/>
      <dgm:spPr/>
      <dgm:t>
        <a:bodyPr/>
        <a:lstStyle/>
        <a:p>
          <a:endParaRPr lang="en-US"/>
        </a:p>
      </dgm:t>
    </dgm:pt>
    <dgm:pt modelId="{A91A490C-C832-4D26-8ADD-3F51C3582A9D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</dgm:t>
    </dgm:pt>
    <dgm:pt modelId="{E130EEF9-11D3-4E79-BB06-E8192F6CB55C}" type="parTrans" cxnId="{83F2875C-1F98-424A-9000-90343DD1B39E}">
      <dgm:prSet/>
      <dgm:spPr/>
      <dgm:t>
        <a:bodyPr/>
        <a:lstStyle/>
        <a:p>
          <a:endParaRPr lang="en-US"/>
        </a:p>
      </dgm:t>
    </dgm:pt>
    <dgm:pt modelId="{39662942-AE67-4313-9AF4-5942DA1800AA}" type="sibTrans" cxnId="{83F2875C-1F98-424A-9000-90343DD1B39E}">
      <dgm:prSet/>
      <dgm:spPr/>
      <dgm:t>
        <a:bodyPr/>
        <a:lstStyle/>
        <a:p>
          <a:endParaRPr lang="en-US"/>
        </a:p>
      </dgm:t>
    </dgm:pt>
    <dgm:pt modelId="{27567DE6-4207-4E67-8EB8-408A036E262F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</dgm:t>
    </dgm:pt>
    <dgm:pt modelId="{4131F353-28B7-4438-880A-3BC6E44BE890}" type="parTrans" cxnId="{A60ED018-4494-444B-8F43-0AFC6FB060A4}">
      <dgm:prSet/>
      <dgm:spPr/>
      <dgm:t>
        <a:bodyPr/>
        <a:lstStyle/>
        <a:p>
          <a:endParaRPr lang="en-US"/>
        </a:p>
      </dgm:t>
    </dgm:pt>
    <dgm:pt modelId="{5175206C-5323-4514-B9BA-8DDE7A4C5627}" type="sibTrans" cxnId="{A60ED018-4494-444B-8F43-0AFC6FB060A4}">
      <dgm:prSet/>
      <dgm:spPr/>
      <dgm:t>
        <a:bodyPr/>
        <a:lstStyle/>
        <a:p>
          <a:endParaRPr lang="en-US"/>
        </a:p>
      </dgm:t>
    </dgm:pt>
    <dgm:pt modelId="{2F3AFA7D-71C4-4325-99EF-BE9A3CB7908C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  <a:p>
          <a:endParaRPr lang="en-US" sz="1000"/>
        </a:p>
      </dgm:t>
    </dgm:pt>
    <dgm:pt modelId="{A41273CC-5790-4ABA-B003-371AF39F379C}" type="parTrans" cxnId="{A4E0DCEB-530F-4B89-A4AD-E73709719EE1}">
      <dgm:prSet/>
      <dgm:spPr/>
      <dgm:t>
        <a:bodyPr/>
        <a:lstStyle/>
        <a:p>
          <a:endParaRPr lang="en-US"/>
        </a:p>
      </dgm:t>
    </dgm:pt>
    <dgm:pt modelId="{9811DB09-5848-4444-8E71-848D8068DA2C}" type="sibTrans" cxnId="{A4E0DCEB-530F-4B89-A4AD-E73709719EE1}">
      <dgm:prSet/>
      <dgm:spPr/>
      <dgm:t>
        <a:bodyPr/>
        <a:lstStyle/>
        <a:p>
          <a:endParaRPr lang="en-US"/>
        </a:p>
      </dgm:t>
    </dgm:pt>
    <dgm:pt modelId="{4C58E632-C350-4FEC-99FB-84711EDDAAE0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</dgm:t>
    </dgm:pt>
    <dgm:pt modelId="{1397321B-556E-48CD-9A4F-0FE901AA3948}" type="parTrans" cxnId="{CD74F704-7CC4-4CF3-B1D1-C59328437E14}">
      <dgm:prSet/>
      <dgm:spPr/>
      <dgm:t>
        <a:bodyPr/>
        <a:lstStyle/>
        <a:p>
          <a:endParaRPr lang="en-US"/>
        </a:p>
      </dgm:t>
    </dgm:pt>
    <dgm:pt modelId="{8FE24576-988F-447F-8829-C2E86AF24DC6}" type="sibTrans" cxnId="{CD74F704-7CC4-4CF3-B1D1-C59328437E14}">
      <dgm:prSet/>
      <dgm:spPr/>
      <dgm:t>
        <a:bodyPr/>
        <a:lstStyle/>
        <a:p>
          <a:endParaRPr lang="en-US"/>
        </a:p>
      </dgm:t>
    </dgm:pt>
    <dgm:pt modelId="{C2FAFE15-4789-4413-8EB6-5133DE2AC43E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</dgm:t>
    </dgm:pt>
    <dgm:pt modelId="{142B3949-BC5A-4E14-841E-15FBD6DFE38A}" type="parTrans" cxnId="{E67ECE6C-B1E9-4A39-BCE6-F79E5BBED515}">
      <dgm:prSet/>
      <dgm:spPr/>
      <dgm:t>
        <a:bodyPr/>
        <a:lstStyle/>
        <a:p>
          <a:endParaRPr lang="en-US"/>
        </a:p>
      </dgm:t>
    </dgm:pt>
    <dgm:pt modelId="{5F41EFCF-5935-44AB-80A6-3008C6E35840}" type="sibTrans" cxnId="{E67ECE6C-B1E9-4A39-BCE6-F79E5BBED515}">
      <dgm:prSet/>
      <dgm:spPr/>
      <dgm:t>
        <a:bodyPr/>
        <a:lstStyle/>
        <a:p>
          <a:endParaRPr lang="en-US"/>
        </a:p>
      </dgm:t>
    </dgm:pt>
    <dgm:pt modelId="{4160F64E-ED74-48F2-A917-463153BC52F1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Review instructions in the </a:t>
          </a:r>
          <a:r>
            <a:rPr lang="en-US" sz="1900" i="1">
              <a:latin typeface="Arial" panose="020B0604020202020204" pitchFamily="34" charset="0"/>
              <a:cs typeface="Arial" panose="020B0604020202020204" pitchFamily="34" charset="0"/>
            </a:rPr>
            <a:t>Principal’s Administration Manual</a:t>
          </a:r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BD39573-8F69-4919-BBCE-EEE9CCA54555}" type="parTrans" cxnId="{C8F1D7D7-D9B1-4445-AACF-05D8D6D46DB5}">
      <dgm:prSet/>
      <dgm:spPr/>
      <dgm:t>
        <a:bodyPr/>
        <a:lstStyle/>
        <a:p>
          <a:endParaRPr lang="en-US"/>
        </a:p>
      </dgm:t>
    </dgm:pt>
    <dgm:pt modelId="{5873A193-30B5-46DE-84D9-8816CE9D8B0F}" type="sibTrans" cxnId="{C8F1D7D7-D9B1-4445-AACF-05D8D6D46DB5}">
      <dgm:prSet/>
      <dgm:spPr/>
      <dgm:t>
        <a:bodyPr/>
        <a:lstStyle/>
        <a:p>
          <a:endParaRPr lang="en-US"/>
        </a:p>
      </dgm:t>
    </dgm:pt>
    <dgm:pt modelId="{02EC23F3-3FCD-4B9C-9293-1C414A2A08EA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Complete the SR/PNP.</a:t>
          </a:r>
        </a:p>
      </dgm:t>
    </dgm:pt>
    <dgm:pt modelId="{A019A22C-B0F5-43F5-BF65-47F0A7C86E08}" type="parTrans" cxnId="{B1F09813-24E5-4CCE-8CBE-52A8F2C7BA86}">
      <dgm:prSet/>
      <dgm:spPr/>
      <dgm:t>
        <a:bodyPr/>
        <a:lstStyle/>
        <a:p>
          <a:endParaRPr lang="en-US"/>
        </a:p>
      </dgm:t>
    </dgm:pt>
    <dgm:pt modelId="{7F81CDD4-DC8D-4BA4-84FC-7CB0D42AF46A}" type="sibTrans" cxnId="{B1F09813-24E5-4CCE-8CBE-52A8F2C7BA86}">
      <dgm:prSet/>
      <dgm:spPr/>
      <dgm:t>
        <a:bodyPr/>
        <a:lstStyle/>
        <a:p>
          <a:endParaRPr lang="en-US"/>
        </a:p>
      </dgm:t>
    </dgm:pt>
    <dgm:pt modelId="{B89F9626-0ED4-4821-AFB3-E969EADB2EBE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</dgm:t>
    </dgm:pt>
    <dgm:pt modelId="{A6555CC0-E3E5-403E-BBB8-81738B9A18EF}" type="parTrans" cxnId="{C3427FD4-B871-47CC-9253-A08AA189BF21}">
      <dgm:prSet/>
      <dgm:spPr/>
      <dgm:t>
        <a:bodyPr/>
        <a:lstStyle/>
        <a:p>
          <a:endParaRPr lang="en-US"/>
        </a:p>
      </dgm:t>
    </dgm:pt>
    <dgm:pt modelId="{A21AB259-30CA-49C2-9375-3B2FF2309E79}" type="sibTrans" cxnId="{C3427FD4-B871-47CC-9253-A08AA189BF21}">
      <dgm:prSet/>
      <dgm:spPr/>
      <dgm:t>
        <a:bodyPr/>
        <a:lstStyle/>
        <a:p>
          <a:endParaRPr lang="en-US"/>
        </a:p>
      </dgm:t>
    </dgm:pt>
    <dgm:pt modelId="{85622042-E6FE-4248-BC33-DF8C1E3F8D08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Prepare devices and materials. </a:t>
          </a:r>
        </a:p>
      </dgm:t>
    </dgm:pt>
    <dgm:pt modelId="{F7D30B57-6767-442E-8703-282DE3C924F0}" type="parTrans" cxnId="{D5227E64-5C1A-4D10-B902-875A754037AD}">
      <dgm:prSet/>
      <dgm:spPr/>
      <dgm:t>
        <a:bodyPr/>
        <a:lstStyle/>
        <a:p>
          <a:endParaRPr lang="en-US"/>
        </a:p>
      </dgm:t>
    </dgm:pt>
    <dgm:pt modelId="{5FD27B3B-C4E1-4D52-91AF-684879DB08B7}" type="sibTrans" cxnId="{D5227E64-5C1A-4D10-B902-875A754037AD}">
      <dgm:prSet/>
      <dgm:spPr/>
      <dgm:t>
        <a:bodyPr/>
        <a:lstStyle/>
        <a:p>
          <a:endParaRPr lang="en-US"/>
        </a:p>
      </dgm:t>
    </dgm:pt>
    <dgm:pt modelId="{A43D8045-12AB-439C-8C19-720BC038E6B9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Delivered to schools 2 weeks before spring ELA, and one week before each fall/winter administration. Available online beforehand. </a:t>
          </a:r>
        </a:p>
      </dgm:t>
    </dgm:pt>
    <dgm:pt modelId="{DB955D16-F21C-4409-B87A-C171A78C7EC5}" type="parTrans" cxnId="{93770F65-79E3-4691-A9D2-824130747E06}">
      <dgm:prSet/>
      <dgm:spPr/>
      <dgm:t>
        <a:bodyPr/>
        <a:lstStyle/>
        <a:p>
          <a:endParaRPr lang="en-US"/>
        </a:p>
      </dgm:t>
    </dgm:pt>
    <dgm:pt modelId="{361C4F64-F485-45A2-B8D1-82C6C61FE55A}" type="sibTrans" cxnId="{93770F65-79E3-4691-A9D2-824130747E06}">
      <dgm:prSet/>
      <dgm:spPr/>
      <dgm:t>
        <a:bodyPr/>
        <a:lstStyle/>
        <a:p>
          <a:endParaRPr lang="en-US"/>
        </a:p>
      </dgm:t>
    </dgm:pt>
    <dgm:pt modelId="{F23F2978-95CF-42BC-8BF9-16049D5C42FB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Train test administrators in protocols and security requirements.</a:t>
          </a:r>
        </a:p>
      </dgm:t>
    </dgm:pt>
    <dgm:pt modelId="{40542B84-8659-44D4-8D30-ABAE80F42769}" type="parTrans" cxnId="{286C86CE-1815-429D-9E39-2D13EBD649A6}">
      <dgm:prSet/>
      <dgm:spPr/>
      <dgm:t>
        <a:bodyPr/>
        <a:lstStyle/>
        <a:p>
          <a:endParaRPr lang="en-US"/>
        </a:p>
      </dgm:t>
    </dgm:pt>
    <dgm:pt modelId="{B680044E-9348-4579-B8E1-496EFAE87F84}" type="sibTrans" cxnId="{286C86CE-1815-429D-9E39-2D13EBD649A6}">
      <dgm:prSet/>
      <dgm:spPr/>
      <dgm:t>
        <a:bodyPr/>
        <a:lstStyle/>
        <a:p>
          <a:endParaRPr lang="en-US"/>
        </a:p>
      </dgm:t>
    </dgm:pt>
    <dgm:pt modelId="{C6E8B992-48F6-47B1-B6BD-E4CC3A820115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</a:t>
          </a:r>
        </a:p>
      </dgm:t>
    </dgm:pt>
    <dgm:pt modelId="{4F47417B-B3D7-4492-9595-0BEFACFBC49C}" type="parTrans" cxnId="{17B0153C-16FC-4EF6-85DB-AB405144ED20}">
      <dgm:prSet/>
      <dgm:spPr/>
      <dgm:t>
        <a:bodyPr/>
        <a:lstStyle/>
        <a:p>
          <a:endParaRPr lang="en-US"/>
        </a:p>
      </dgm:t>
    </dgm:pt>
    <dgm:pt modelId="{CBCCC88F-E87E-4177-B197-837A22F0BA45}" type="sibTrans" cxnId="{17B0153C-16FC-4EF6-85DB-AB405144ED20}">
      <dgm:prSet/>
      <dgm:spPr/>
      <dgm:t>
        <a:bodyPr/>
        <a:lstStyle/>
        <a:p>
          <a:endParaRPr lang="en-US"/>
        </a:p>
      </dgm:t>
    </dgm:pt>
    <dgm:pt modelId="{958B6679-B398-4D1A-B906-88FAEE1FEB10}" type="pres">
      <dgm:prSet presAssocID="{5AEFB3B8-40CA-439F-97EE-B05FDFEE2F03}" presName="Name0" presStyleCnt="0">
        <dgm:presLayoutVars>
          <dgm:dir/>
          <dgm:animLvl val="lvl"/>
          <dgm:resizeHandles val="exact"/>
        </dgm:presLayoutVars>
      </dgm:prSet>
      <dgm:spPr/>
    </dgm:pt>
    <dgm:pt modelId="{D67EDBD3-D1FF-46D7-9EB6-AE00D0893187}" type="pres">
      <dgm:prSet presAssocID="{B563D6A7-BF5B-42F2-8E0D-F50297828F40}" presName="composite" presStyleCnt="0"/>
      <dgm:spPr/>
    </dgm:pt>
    <dgm:pt modelId="{53F4DCE6-15AC-44EE-A5D8-90D150D39878}" type="pres">
      <dgm:prSet presAssocID="{B563D6A7-BF5B-42F2-8E0D-F50297828F4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947E7E-99A1-4809-B4E9-414BFD82EEED}" type="pres">
      <dgm:prSet presAssocID="{B563D6A7-BF5B-42F2-8E0D-F50297828F40}" presName="desTx" presStyleLbl="revTx" presStyleIdx="0" presStyleCnt="3" custLinFactNeighborX="13919" custLinFactNeighborY="1987">
        <dgm:presLayoutVars>
          <dgm:bulletEnabled val="1"/>
        </dgm:presLayoutVars>
      </dgm:prSet>
      <dgm:spPr/>
    </dgm:pt>
    <dgm:pt modelId="{71B26A8D-578B-4460-9C59-53D445EAF5D7}" type="pres">
      <dgm:prSet presAssocID="{F78F0CA0-1A34-474D-A37B-3B51E725DAC5}" presName="space" presStyleCnt="0"/>
      <dgm:spPr/>
    </dgm:pt>
    <dgm:pt modelId="{D9156FB7-D98E-4733-9DBA-7E8141D35FB6}" type="pres">
      <dgm:prSet presAssocID="{BF2085B9-47C4-4660-864C-0F1FC5334300}" presName="composite" presStyleCnt="0"/>
      <dgm:spPr/>
    </dgm:pt>
    <dgm:pt modelId="{36272020-30B9-46BD-A11E-37844C5F7F47}" type="pres">
      <dgm:prSet presAssocID="{BF2085B9-47C4-4660-864C-0F1FC5334300}" presName="parTx" presStyleLbl="node1" presStyleIdx="1" presStyleCnt="3" custLinFactNeighborX="3013">
        <dgm:presLayoutVars>
          <dgm:chMax val="0"/>
          <dgm:chPref val="0"/>
          <dgm:bulletEnabled val="1"/>
        </dgm:presLayoutVars>
      </dgm:prSet>
      <dgm:spPr/>
    </dgm:pt>
    <dgm:pt modelId="{BD790CA9-82E9-43B2-B3BC-92100C838574}" type="pres">
      <dgm:prSet presAssocID="{BF2085B9-47C4-4660-864C-0F1FC5334300}" presName="desTx" presStyleLbl="revTx" presStyleIdx="1" presStyleCnt="3" custLinFactNeighborX="11607">
        <dgm:presLayoutVars>
          <dgm:bulletEnabled val="1"/>
        </dgm:presLayoutVars>
      </dgm:prSet>
      <dgm:spPr/>
    </dgm:pt>
    <dgm:pt modelId="{3DB4DEE5-A480-4070-AB52-42A9078C1025}" type="pres">
      <dgm:prSet presAssocID="{FB8AE374-EFE9-4EAD-8EBA-9C2B58EAF7CA}" presName="space" presStyleCnt="0"/>
      <dgm:spPr/>
    </dgm:pt>
    <dgm:pt modelId="{AAF9B5F7-3FEE-48D8-93D8-85CB9522E680}" type="pres">
      <dgm:prSet presAssocID="{467B61B1-B403-45B1-85A0-6F1A2273CE72}" presName="composite" presStyleCnt="0"/>
      <dgm:spPr/>
    </dgm:pt>
    <dgm:pt modelId="{D63279A0-8DF8-4A48-A849-5FA77A8A2F7D}" type="pres">
      <dgm:prSet presAssocID="{467B61B1-B403-45B1-85A0-6F1A2273CE72}" presName="parTx" presStyleLbl="node1" presStyleIdx="2" presStyleCnt="3" custLinFactNeighborX="-363" custLinFactNeighborY="7150">
        <dgm:presLayoutVars>
          <dgm:chMax val="0"/>
          <dgm:chPref val="0"/>
          <dgm:bulletEnabled val="1"/>
        </dgm:presLayoutVars>
      </dgm:prSet>
      <dgm:spPr/>
    </dgm:pt>
    <dgm:pt modelId="{B8F400DF-502C-4015-802A-4967AA4DFF1E}" type="pres">
      <dgm:prSet presAssocID="{467B61B1-B403-45B1-85A0-6F1A2273CE72}" presName="desTx" presStyleLbl="revTx" presStyleIdx="2" presStyleCnt="3" custScaleX="121475" custLinFactNeighborX="15353" custLinFactNeighborY="2220">
        <dgm:presLayoutVars>
          <dgm:bulletEnabled val="1"/>
        </dgm:presLayoutVars>
      </dgm:prSet>
      <dgm:spPr/>
    </dgm:pt>
  </dgm:ptLst>
  <dgm:cxnLst>
    <dgm:cxn modelId="{05595C02-35B7-4D75-A6E0-B29BEFFA036E}" type="presOf" srcId="{A91A490C-C832-4D26-8ADD-3F51C3582A9D}" destId="{2F947E7E-99A1-4809-B4E9-414BFD82EEED}" srcOrd="0" destOrd="1" presId="urn:microsoft.com/office/officeart/2005/8/layout/chevron1"/>
    <dgm:cxn modelId="{CD74F704-7CC4-4CF3-B1D1-C59328437E14}" srcId="{BF2085B9-47C4-4660-864C-0F1FC5334300}" destId="{4C58E632-C350-4FEC-99FB-84711EDDAAE0}" srcOrd="2" destOrd="0" parTransId="{1397321B-556E-48CD-9A4F-0FE901AA3948}" sibTransId="{8FE24576-988F-447F-8829-C2E86AF24DC6}"/>
    <dgm:cxn modelId="{A0E7160A-3ACB-41D7-901E-BDC1808FD115}" type="presOf" srcId="{BF2085B9-47C4-4660-864C-0F1FC5334300}" destId="{36272020-30B9-46BD-A11E-37844C5F7F47}" srcOrd="0" destOrd="0" presId="urn:microsoft.com/office/officeart/2005/8/layout/chevron1"/>
    <dgm:cxn modelId="{E6E09D0B-100A-4315-B9E0-D1168473AE1C}" type="presOf" srcId="{2F3AFA7D-71C4-4325-99EF-BE9A3CB7908C}" destId="{2F947E7E-99A1-4809-B4E9-414BFD82EEED}" srcOrd="0" destOrd="4" presId="urn:microsoft.com/office/officeart/2005/8/layout/chevron1"/>
    <dgm:cxn modelId="{CA6C730E-CFC3-456D-9106-1B3EF78FFD2E}" srcId="{5AEFB3B8-40CA-439F-97EE-B05FDFEE2F03}" destId="{BF2085B9-47C4-4660-864C-0F1FC5334300}" srcOrd="1" destOrd="0" parTransId="{140B26C8-3E94-472D-AA9A-5E95997C7D92}" sibTransId="{FB8AE374-EFE9-4EAD-8EBA-9C2B58EAF7CA}"/>
    <dgm:cxn modelId="{B1F09813-24E5-4CCE-8CBE-52A8F2C7BA86}" srcId="{BF2085B9-47C4-4660-864C-0F1FC5334300}" destId="{02EC23F3-3FCD-4B9C-9293-1C414A2A08EA}" srcOrd="4" destOrd="0" parTransId="{A019A22C-B0F5-43F5-BF65-47F0A7C86E08}" sibTransId="{7F81CDD4-DC8D-4BA4-84FC-7CB0D42AF46A}"/>
    <dgm:cxn modelId="{A60ED018-4494-444B-8F43-0AFC6FB060A4}" srcId="{B563D6A7-BF5B-42F2-8E0D-F50297828F40}" destId="{27567DE6-4207-4E67-8EB8-408A036E262F}" srcOrd="2" destOrd="0" parTransId="{4131F353-28B7-4438-880A-3BC6E44BE890}" sibTransId="{5175206C-5323-4514-B9BA-8DDE7A4C5627}"/>
    <dgm:cxn modelId="{E4BCA121-C25A-4627-996B-BE4AE32C404B}" type="presOf" srcId="{913FF2A6-F1CA-471D-880A-ABD231C55285}" destId="{B8F400DF-502C-4015-802A-4967AA4DFF1E}" srcOrd="0" destOrd="0" presId="urn:microsoft.com/office/officeart/2005/8/layout/chevron1"/>
    <dgm:cxn modelId="{D6F39629-1030-4BB0-ABF2-B88B9E81F6B5}" type="presOf" srcId="{F23F2978-95CF-42BC-8BF9-16049D5C42FB}" destId="{B8F400DF-502C-4015-802A-4967AA4DFF1E}" srcOrd="0" destOrd="1" presId="urn:microsoft.com/office/officeart/2005/8/layout/chevron1"/>
    <dgm:cxn modelId="{EF731D2A-CA80-44B7-90DF-8836578B4F09}" type="presOf" srcId="{B89F9626-0ED4-4821-AFB3-E969EADB2EBE}" destId="{BD790CA9-82E9-43B2-B3BC-92100C838574}" srcOrd="0" destOrd="1" presId="urn:microsoft.com/office/officeart/2005/8/layout/chevron1"/>
    <dgm:cxn modelId="{17B0153C-16FC-4EF6-85DB-AB405144ED20}" srcId="{B563D6A7-BF5B-42F2-8E0D-F50297828F40}" destId="{C6E8B992-48F6-47B1-B6BD-E4CC3A820115}" srcOrd="3" destOrd="0" parTransId="{4F47417B-B3D7-4492-9595-0BEFACFBC49C}" sibTransId="{CBCCC88F-E87E-4177-B197-837A22F0BA45}"/>
    <dgm:cxn modelId="{B0EF375C-F0E6-483F-AE99-15B0FDE94574}" type="presOf" srcId="{C6E8B992-48F6-47B1-B6BD-E4CC3A820115}" destId="{2F947E7E-99A1-4809-B4E9-414BFD82EEED}" srcOrd="0" destOrd="3" presId="urn:microsoft.com/office/officeart/2005/8/layout/chevron1"/>
    <dgm:cxn modelId="{83F2875C-1F98-424A-9000-90343DD1B39E}" srcId="{B563D6A7-BF5B-42F2-8E0D-F50297828F40}" destId="{A91A490C-C832-4D26-8ADD-3F51C3582A9D}" srcOrd="1" destOrd="0" parTransId="{E130EEF9-11D3-4E79-BB06-E8192F6CB55C}" sibTransId="{39662942-AE67-4313-9AF4-5942DA1800AA}"/>
    <dgm:cxn modelId="{D5227E64-5C1A-4D10-B902-875A754037AD}" srcId="{467B61B1-B403-45B1-85A0-6F1A2273CE72}" destId="{85622042-E6FE-4248-BC33-DF8C1E3F8D08}" srcOrd="2" destOrd="0" parTransId="{F7D30B57-6767-442E-8703-282DE3C924F0}" sibTransId="{5FD27B3B-C4E1-4D52-91AF-684879DB08B7}"/>
    <dgm:cxn modelId="{6A948A64-0A60-4A77-B6FA-48A596DA8095}" type="presOf" srcId="{02EC23F3-3FCD-4B9C-9293-1C414A2A08EA}" destId="{BD790CA9-82E9-43B2-B3BC-92100C838574}" srcOrd="0" destOrd="4" presId="urn:microsoft.com/office/officeart/2005/8/layout/chevron1"/>
    <dgm:cxn modelId="{93770F65-79E3-4691-A9D2-824130747E06}" srcId="{4160F64E-ED74-48F2-A917-463153BC52F1}" destId="{A43D8045-12AB-439C-8C19-720BC038E6B9}" srcOrd="0" destOrd="0" parTransId="{DB955D16-F21C-4409-B87A-C171A78C7EC5}" sibTransId="{361C4F64-F485-45A2-B8D1-82C6C61FE55A}"/>
    <dgm:cxn modelId="{5797446C-795F-4D46-9CDB-2BE6541A1C93}" type="presOf" srcId="{2A706D3E-FD1A-43CE-B285-996786F7EB3F}" destId="{BD790CA9-82E9-43B2-B3BC-92100C838574}" srcOrd="0" destOrd="5" presId="urn:microsoft.com/office/officeart/2005/8/layout/chevron1"/>
    <dgm:cxn modelId="{E67ECE6C-B1E9-4A39-BCE6-F79E5BBED515}" srcId="{BF2085B9-47C4-4660-864C-0F1FC5334300}" destId="{C2FAFE15-4789-4413-8EB6-5133DE2AC43E}" srcOrd="3" destOrd="0" parTransId="{142B3949-BC5A-4E14-841E-15FBD6DFE38A}" sibTransId="{5F41EFCF-5935-44AB-80A6-3008C6E35840}"/>
    <dgm:cxn modelId="{60329653-554E-4431-9439-5E0BFF8B9F45}" type="presOf" srcId="{C2FAFE15-4789-4413-8EB6-5133DE2AC43E}" destId="{BD790CA9-82E9-43B2-B3BC-92100C838574}" srcOrd="0" destOrd="3" presId="urn:microsoft.com/office/officeart/2005/8/layout/chevron1"/>
    <dgm:cxn modelId="{722BFE75-933B-41EC-B78F-CAAB879729F3}" type="presOf" srcId="{5AEFB3B8-40CA-439F-97EE-B05FDFEE2F03}" destId="{958B6679-B398-4D1A-B906-88FAEE1FEB10}" srcOrd="0" destOrd="0" presId="urn:microsoft.com/office/officeart/2005/8/layout/chevron1"/>
    <dgm:cxn modelId="{9D4D4589-167B-4B8F-8991-437A16320C92}" type="presOf" srcId="{A43D8045-12AB-439C-8C19-720BC038E6B9}" destId="{B8F400DF-502C-4015-802A-4967AA4DFF1E}" srcOrd="0" destOrd="5" presId="urn:microsoft.com/office/officeart/2005/8/layout/chevron1"/>
    <dgm:cxn modelId="{D0EA3495-5073-4397-8D9C-F446F5EEBC45}" srcId="{467B61B1-B403-45B1-85A0-6F1A2273CE72}" destId="{858E3C0E-1C44-4E43-B734-6D57A6892083}" srcOrd="3" destOrd="0" parTransId="{28AD2089-B13B-4DFE-8BBE-368051F41EFC}" sibTransId="{ED0C12D6-317B-4BBE-8A6F-72575CDB770E}"/>
    <dgm:cxn modelId="{76B9229A-7334-4576-8A99-F2067161207F}" srcId="{5AEFB3B8-40CA-439F-97EE-B05FDFEE2F03}" destId="{B563D6A7-BF5B-42F2-8E0D-F50297828F40}" srcOrd="0" destOrd="0" parTransId="{9543EFFA-E497-407B-A174-155F1F9F6BDD}" sibTransId="{F78F0CA0-1A34-474D-A37B-3B51E725DAC5}"/>
    <dgm:cxn modelId="{0CD4EF9A-0049-43AB-8256-620383B38B6F}" type="presOf" srcId="{64E37092-3093-4051-BAF6-3308FB1B586D}" destId="{2F947E7E-99A1-4809-B4E9-414BFD82EEED}" srcOrd="0" destOrd="0" presId="urn:microsoft.com/office/officeart/2005/8/layout/chevron1"/>
    <dgm:cxn modelId="{8799259D-B400-4038-9C13-32CD22B0E82A}" srcId="{5AEFB3B8-40CA-439F-97EE-B05FDFEE2F03}" destId="{467B61B1-B403-45B1-85A0-6F1A2273CE72}" srcOrd="2" destOrd="0" parTransId="{DB340A8C-B1C5-425F-AFA4-B9434C27852C}" sibTransId="{5291E6EF-F7BB-49C8-AD0E-935F84B224A6}"/>
    <dgm:cxn modelId="{FF823D9F-CE37-4280-BDC1-B1609A79E394}" type="presOf" srcId="{B563D6A7-BF5B-42F2-8E0D-F50297828F40}" destId="{53F4DCE6-15AC-44EE-A5D8-90D150D39878}" srcOrd="0" destOrd="0" presId="urn:microsoft.com/office/officeart/2005/8/layout/chevron1"/>
    <dgm:cxn modelId="{994AD29F-9DFA-46F5-A955-831E1C593FBB}" srcId="{BF2085B9-47C4-4660-864C-0F1FC5334300}" destId="{5D005010-2DAC-43A2-A2C4-7D8C5B7122A1}" srcOrd="0" destOrd="0" parTransId="{56ED169B-04F6-4E8F-BBA7-201D9782F31A}" sibTransId="{FEDD5DCA-303A-49EA-AB09-C10B6FA9A8C7}"/>
    <dgm:cxn modelId="{0E0D30A1-AF19-4F98-A04A-2012CF7B496E}" srcId="{BF2085B9-47C4-4660-864C-0F1FC5334300}" destId="{2A706D3E-FD1A-43CE-B285-996786F7EB3F}" srcOrd="5" destOrd="0" parTransId="{03FCA16E-24B6-4799-9CC4-A21378F33BC8}" sibTransId="{BFFC436D-E1AB-4513-94FA-F18D0028C08B}"/>
    <dgm:cxn modelId="{D38599A3-4C9B-4CC3-B2BC-0BA96A15832F}" type="presOf" srcId="{467B61B1-B403-45B1-85A0-6F1A2273CE72}" destId="{D63279A0-8DF8-4A48-A849-5FA77A8A2F7D}" srcOrd="0" destOrd="0" presId="urn:microsoft.com/office/officeart/2005/8/layout/chevron1"/>
    <dgm:cxn modelId="{DC0516B7-8976-4812-84BF-D44D8327EDEE}" type="presOf" srcId="{858E3C0E-1C44-4E43-B734-6D57A6892083}" destId="{B8F400DF-502C-4015-802A-4967AA4DFF1E}" srcOrd="0" destOrd="3" presId="urn:microsoft.com/office/officeart/2005/8/layout/chevron1"/>
    <dgm:cxn modelId="{966048C1-0FCB-453A-ADEC-F1C3C36C768D}" type="presOf" srcId="{85622042-E6FE-4248-BC33-DF8C1E3F8D08}" destId="{B8F400DF-502C-4015-802A-4967AA4DFF1E}" srcOrd="0" destOrd="2" presId="urn:microsoft.com/office/officeart/2005/8/layout/chevron1"/>
    <dgm:cxn modelId="{F62ADECD-20F9-467F-9367-1C0053125B79}" type="presOf" srcId="{27567DE6-4207-4E67-8EB8-408A036E262F}" destId="{2F947E7E-99A1-4809-B4E9-414BFD82EEED}" srcOrd="0" destOrd="2" presId="urn:microsoft.com/office/officeart/2005/8/layout/chevron1"/>
    <dgm:cxn modelId="{286C86CE-1815-429D-9E39-2D13EBD649A6}" srcId="{467B61B1-B403-45B1-85A0-6F1A2273CE72}" destId="{F23F2978-95CF-42BC-8BF9-16049D5C42FB}" srcOrd="1" destOrd="0" parTransId="{40542B84-8659-44D4-8D30-ABAE80F42769}" sibTransId="{B680044E-9348-4579-B8E1-496EFAE87F84}"/>
    <dgm:cxn modelId="{291F2AD1-C35A-4D59-BFF1-8EFA9AF5F215}" type="presOf" srcId="{5D005010-2DAC-43A2-A2C4-7D8C5B7122A1}" destId="{BD790CA9-82E9-43B2-B3BC-92100C838574}" srcOrd="0" destOrd="0" presId="urn:microsoft.com/office/officeart/2005/8/layout/chevron1"/>
    <dgm:cxn modelId="{C3427FD4-B871-47CC-9253-A08AA189BF21}" srcId="{BF2085B9-47C4-4660-864C-0F1FC5334300}" destId="{B89F9626-0ED4-4821-AFB3-E969EADB2EBE}" srcOrd="1" destOrd="0" parTransId="{A6555CC0-E3E5-403E-BBB8-81738B9A18EF}" sibTransId="{A21AB259-30CA-49C2-9375-3B2FF2309E79}"/>
    <dgm:cxn modelId="{510E24D6-D200-4D58-B5C0-2E1614760D07}" type="presOf" srcId="{4C58E632-C350-4FEC-99FB-84711EDDAAE0}" destId="{BD790CA9-82E9-43B2-B3BC-92100C838574}" srcOrd="0" destOrd="2" presId="urn:microsoft.com/office/officeart/2005/8/layout/chevron1"/>
    <dgm:cxn modelId="{1B20B1D6-C113-4A68-9AE3-033A4CB0CFAE}" srcId="{467B61B1-B403-45B1-85A0-6F1A2273CE72}" destId="{913FF2A6-F1CA-471D-880A-ABD231C55285}" srcOrd="0" destOrd="0" parTransId="{FD5CAE00-679C-43B4-9F7B-549174BE23DC}" sibTransId="{8904E1F9-A2DB-4B0D-B510-E1F0D9EE642A}"/>
    <dgm:cxn modelId="{C8F1D7D7-D9B1-4445-AACF-05D8D6D46DB5}" srcId="{467B61B1-B403-45B1-85A0-6F1A2273CE72}" destId="{4160F64E-ED74-48F2-A917-463153BC52F1}" srcOrd="4" destOrd="0" parTransId="{FBD39573-8F69-4919-BBCE-EEE9CCA54555}" sibTransId="{5873A193-30B5-46DE-84D9-8816CE9D8B0F}"/>
    <dgm:cxn modelId="{10BF0AE0-745F-4242-A2AD-75CED21C5C82}" srcId="{B563D6A7-BF5B-42F2-8E0D-F50297828F40}" destId="{64E37092-3093-4051-BAF6-3308FB1B586D}" srcOrd="0" destOrd="0" parTransId="{D1950554-12A3-4217-BEAF-5164ED47A080}" sibTransId="{65C99F1C-EFBB-476B-A037-9685F04CEB5C}"/>
    <dgm:cxn modelId="{45F76AE0-079D-40E8-9BB2-EBE9365E3FBA}" type="presOf" srcId="{4160F64E-ED74-48F2-A917-463153BC52F1}" destId="{B8F400DF-502C-4015-802A-4967AA4DFF1E}" srcOrd="0" destOrd="4" presId="urn:microsoft.com/office/officeart/2005/8/layout/chevron1"/>
    <dgm:cxn modelId="{A4E0DCEB-530F-4B89-A4AD-E73709719EE1}" srcId="{B563D6A7-BF5B-42F2-8E0D-F50297828F40}" destId="{2F3AFA7D-71C4-4325-99EF-BE9A3CB7908C}" srcOrd="4" destOrd="0" parTransId="{A41273CC-5790-4ABA-B003-371AF39F379C}" sibTransId="{9811DB09-5848-4444-8E71-848D8068DA2C}"/>
    <dgm:cxn modelId="{03CFE9EA-8E7B-4909-B831-376C1620C64A}" type="presParOf" srcId="{958B6679-B398-4D1A-B906-88FAEE1FEB10}" destId="{D67EDBD3-D1FF-46D7-9EB6-AE00D0893187}" srcOrd="0" destOrd="0" presId="urn:microsoft.com/office/officeart/2005/8/layout/chevron1"/>
    <dgm:cxn modelId="{2C4E21D8-881E-448B-991E-7EFA82FA0E5A}" type="presParOf" srcId="{D67EDBD3-D1FF-46D7-9EB6-AE00D0893187}" destId="{53F4DCE6-15AC-44EE-A5D8-90D150D39878}" srcOrd="0" destOrd="0" presId="urn:microsoft.com/office/officeart/2005/8/layout/chevron1"/>
    <dgm:cxn modelId="{57BCA562-EC6C-49D5-9B47-0561C7F947FD}" type="presParOf" srcId="{D67EDBD3-D1FF-46D7-9EB6-AE00D0893187}" destId="{2F947E7E-99A1-4809-B4E9-414BFD82EEED}" srcOrd="1" destOrd="0" presId="urn:microsoft.com/office/officeart/2005/8/layout/chevron1"/>
    <dgm:cxn modelId="{C0A90B6E-BE7E-4BAC-BC5D-6BF8E1F9C963}" type="presParOf" srcId="{958B6679-B398-4D1A-B906-88FAEE1FEB10}" destId="{71B26A8D-578B-4460-9C59-53D445EAF5D7}" srcOrd="1" destOrd="0" presId="urn:microsoft.com/office/officeart/2005/8/layout/chevron1"/>
    <dgm:cxn modelId="{2EF10442-B4A8-4833-905C-C5EA0B83E15C}" type="presParOf" srcId="{958B6679-B398-4D1A-B906-88FAEE1FEB10}" destId="{D9156FB7-D98E-4733-9DBA-7E8141D35FB6}" srcOrd="2" destOrd="0" presId="urn:microsoft.com/office/officeart/2005/8/layout/chevron1"/>
    <dgm:cxn modelId="{53463730-0306-4BBA-BE79-FF46FD1E74C2}" type="presParOf" srcId="{D9156FB7-D98E-4733-9DBA-7E8141D35FB6}" destId="{36272020-30B9-46BD-A11E-37844C5F7F47}" srcOrd="0" destOrd="0" presId="urn:microsoft.com/office/officeart/2005/8/layout/chevron1"/>
    <dgm:cxn modelId="{71B3273D-6163-4A3F-BAC8-157BC3F421EA}" type="presParOf" srcId="{D9156FB7-D98E-4733-9DBA-7E8141D35FB6}" destId="{BD790CA9-82E9-43B2-B3BC-92100C838574}" srcOrd="1" destOrd="0" presId="urn:microsoft.com/office/officeart/2005/8/layout/chevron1"/>
    <dgm:cxn modelId="{5112A802-E55F-428C-94BE-96B8A7F90F64}" type="presParOf" srcId="{958B6679-B398-4D1A-B906-88FAEE1FEB10}" destId="{3DB4DEE5-A480-4070-AB52-42A9078C1025}" srcOrd="3" destOrd="0" presId="urn:microsoft.com/office/officeart/2005/8/layout/chevron1"/>
    <dgm:cxn modelId="{18F006D3-8A19-4DF7-8D26-968BD6E529CC}" type="presParOf" srcId="{958B6679-B398-4D1A-B906-88FAEE1FEB10}" destId="{AAF9B5F7-3FEE-48D8-93D8-85CB9522E680}" srcOrd="4" destOrd="0" presId="urn:microsoft.com/office/officeart/2005/8/layout/chevron1"/>
    <dgm:cxn modelId="{1896759C-9CE5-4138-9AD0-1FFFCD553CB1}" type="presParOf" srcId="{AAF9B5F7-3FEE-48D8-93D8-85CB9522E680}" destId="{D63279A0-8DF8-4A48-A849-5FA77A8A2F7D}" srcOrd="0" destOrd="0" presId="urn:microsoft.com/office/officeart/2005/8/layout/chevron1"/>
    <dgm:cxn modelId="{151E3F20-149C-4275-A087-9811F53EB689}" type="presParOf" srcId="{AAF9B5F7-3FEE-48D8-93D8-85CB9522E680}" destId="{B8F400DF-502C-4015-802A-4967AA4DFF1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EFB3B8-40CA-439F-97EE-B05FDFEE2F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3D6A7-BF5B-42F2-8E0D-F50297828F40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Beginning in Fall 2023</a:t>
          </a:r>
        </a:p>
      </dgm:t>
    </dgm:pt>
    <dgm:pt modelId="{9543EFFA-E497-407B-A174-155F1F9F6BDD}" type="parTrans" cxnId="{76B9229A-7334-4576-8A99-F2067161207F}">
      <dgm:prSet/>
      <dgm:spPr/>
      <dgm:t>
        <a:bodyPr/>
        <a:lstStyle/>
        <a:p>
          <a:endParaRPr lang="en-US"/>
        </a:p>
      </dgm:t>
    </dgm:pt>
    <dgm:pt modelId="{F78F0CA0-1A34-474D-A37B-3B51E725DAC5}" type="sibTrans" cxnId="{76B9229A-7334-4576-8A99-F2067161207F}">
      <dgm:prSet/>
      <dgm:spPr/>
      <dgm:t>
        <a:bodyPr/>
        <a:lstStyle/>
        <a:p>
          <a:endParaRPr lang="en-US"/>
        </a:p>
      </dgm:t>
    </dgm:pt>
    <dgm:pt modelId="{64E37092-3093-4051-BAF6-3308FB1B586D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</dgm:t>
    </dgm:pt>
    <dgm:pt modelId="{D1950554-12A3-4217-BEAF-5164ED47A080}" type="parTrans" cxnId="{10BF0AE0-745F-4242-A2AD-75CED21C5C82}">
      <dgm:prSet/>
      <dgm:spPr/>
      <dgm:t>
        <a:bodyPr/>
        <a:lstStyle/>
        <a:p>
          <a:endParaRPr lang="en-US"/>
        </a:p>
      </dgm:t>
    </dgm:pt>
    <dgm:pt modelId="{65C99F1C-EFBB-476B-A037-9685F04CEB5C}" type="sibTrans" cxnId="{10BF0AE0-745F-4242-A2AD-75CED21C5C82}">
      <dgm:prSet/>
      <dgm:spPr/>
      <dgm:t>
        <a:bodyPr/>
        <a:lstStyle/>
        <a:p>
          <a:endParaRPr lang="en-US"/>
        </a:p>
      </dgm:t>
    </dgm:pt>
    <dgm:pt modelId="{BF2085B9-47C4-4660-864C-0F1FC5334300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At least 2 months before testing</a:t>
          </a:r>
        </a:p>
      </dgm:t>
    </dgm:pt>
    <dgm:pt modelId="{140B26C8-3E94-472D-AA9A-5E95997C7D92}" type="parTrans" cxnId="{CA6C730E-CFC3-456D-9106-1B3EF78FFD2E}">
      <dgm:prSet/>
      <dgm:spPr/>
      <dgm:t>
        <a:bodyPr/>
        <a:lstStyle/>
        <a:p>
          <a:endParaRPr lang="en-US"/>
        </a:p>
      </dgm:t>
    </dgm:pt>
    <dgm:pt modelId="{FB8AE374-EFE9-4EAD-8EBA-9C2B58EAF7CA}" type="sibTrans" cxnId="{CA6C730E-CFC3-456D-9106-1B3EF78FFD2E}">
      <dgm:prSet/>
      <dgm:spPr/>
      <dgm:t>
        <a:bodyPr/>
        <a:lstStyle/>
        <a:p>
          <a:endParaRPr lang="en-US"/>
        </a:p>
      </dgm:t>
    </dgm:pt>
    <dgm:pt modelId="{5D005010-2DAC-43A2-A2C4-7D8C5B7122A1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Update user accounts</a:t>
          </a:r>
          <a:br>
            <a:rPr lang="en-US" sz="20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in PAN and create additional accounts.</a:t>
          </a:r>
        </a:p>
      </dgm:t>
    </dgm:pt>
    <dgm:pt modelId="{56ED169B-04F6-4E8F-BBA7-201D9782F31A}" type="parTrans" cxnId="{994AD29F-9DFA-46F5-A955-831E1C593FBB}">
      <dgm:prSet/>
      <dgm:spPr/>
      <dgm:t>
        <a:bodyPr/>
        <a:lstStyle/>
        <a:p>
          <a:endParaRPr lang="en-US"/>
        </a:p>
      </dgm:t>
    </dgm:pt>
    <dgm:pt modelId="{FEDD5DCA-303A-49EA-AB09-C10B6FA9A8C7}" type="sibTrans" cxnId="{994AD29F-9DFA-46F5-A955-831E1C593FBB}">
      <dgm:prSet/>
      <dgm:spPr/>
      <dgm:t>
        <a:bodyPr/>
        <a:lstStyle/>
        <a:p>
          <a:endParaRPr lang="en-US"/>
        </a:p>
      </dgm:t>
    </dgm:pt>
    <dgm:pt modelId="{2A706D3E-FD1A-43CE-B285-996786F7EB3F}">
      <dgm:prSet phldrT="[Text]" custT="1"/>
      <dgm:spPr/>
      <dgm:t>
        <a:bodyPr/>
        <a:lstStyle/>
        <a:p>
          <a:endParaRPr lang="en-US" sz="1800"/>
        </a:p>
      </dgm:t>
    </dgm:pt>
    <dgm:pt modelId="{03FCA16E-24B6-4799-9CC4-A21378F33BC8}" type="parTrans" cxnId="{0E0D30A1-AF19-4F98-A04A-2012CF7B496E}">
      <dgm:prSet/>
      <dgm:spPr/>
      <dgm:t>
        <a:bodyPr/>
        <a:lstStyle/>
        <a:p>
          <a:endParaRPr lang="en-US"/>
        </a:p>
      </dgm:t>
    </dgm:pt>
    <dgm:pt modelId="{BFFC436D-E1AB-4513-94FA-F18D0028C08B}" type="sibTrans" cxnId="{0E0D30A1-AF19-4F98-A04A-2012CF7B496E}">
      <dgm:prSet/>
      <dgm:spPr/>
      <dgm:t>
        <a:bodyPr/>
        <a:lstStyle/>
        <a:p>
          <a:endParaRPr lang="en-US"/>
        </a:p>
      </dgm:t>
    </dgm:pt>
    <dgm:pt modelId="{467B61B1-B403-45B1-85A0-6F1A2273CE72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gm:t>
    </dgm:pt>
    <dgm:pt modelId="{DB340A8C-B1C5-425F-AFA4-B9434C27852C}" type="parTrans" cxnId="{8799259D-B400-4038-9C13-32CD22B0E82A}">
      <dgm:prSet/>
      <dgm:spPr/>
      <dgm:t>
        <a:bodyPr/>
        <a:lstStyle/>
        <a:p>
          <a:endParaRPr lang="en-US"/>
        </a:p>
      </dgm:t>
    </dgm:pt>
    <dgm:pt modelId="{5291E6EF-F7BB-49C8-AD0E-935F84B224A6}" type="sibTrans" cxnId="{8799259D-B400-4038-9C13-32CD22B0E82A}">
      <dgm:prSet/>
      <dgm:spPr/>
      <dgm:t>
        <a:bodyPr/>
        <a:lstStyle/>
        <a:p>
          <a:endParaRPr lang="en-US"/>
        </a:p>
      </dgm:t>
    </dgm:pt>
    <dgm:pt modelId="{913FF2A6-F1CA-471D-880A-ABD231C55285}">
      <dgm:prSet phldrT="[Text]" custT="1"/>
      <dgm:spPr/>
      <dgm:t>
        <a:bodyPr/>
        <a:lstStyle/>
        <a:p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Run App Check and conduct an Infrastructure Trial and/or Preliminary System Test.</a:t>
          </a:r>
        </a:p>
      </dgm:t>
    </dgm:pt>
    <dgm:pt modelId="{FD5CAE00-679C-43B4-9F7B-549174BE23DC}" type="parTrans" cxnId="{1B20B1D6-C113-4A68-9AE3-033A4CB0CFAE}">
      <dgm:prSet/>
      <dgm:spPr/>
      <dgm:t>
        <a:bodyPr/>
        <a:lstStyle/>
        <a:p>
          <a:endParaRPr lang="en-US"/>
        </a:p>
      </dgm:t>
    </dgm:pt>
    <dgm:pt modelId="{8904E1F9-A2DB-4B0D-B510-E1F0D9EE642A}" type="sibTrans" cxnId="{1B20B1D6-C113-4A68-9AE3-033A4CB0CFAE}">
      <dgm:prSet/>
      <dgm:spPr/>
      <dgm:t>
        <a:bodyPr/>
        <a:lstStyle/>
        <a:p>
          <a:endParaRPr lang="en-US"/>
        </a:p>
      </dgm:t>
    </dgm:pt>
    <dgm:pt modelId="{858E3C0E-1C44-4E43-B734-6D57A6892083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</dgm:t>
    </dgm:pt>
    <dgm:pt modelId="{28AD2089-B13B-4DFE-8BBE-368051F41EFC}" type="parTrans" cxnId="{D0EA3495-5073-4397-8D9C-F446F5EEBC45}">
      <dgm:prSet/>
      <dgm:spPr/>
      <dgm:t>
        <a:bodyPr/>
        <a:lstStyle/>
        <a:p>
          <a:endParaRPr lang="en-US"/>
        </a:p>
      </dgm:t>
    </dgm:pt>
    <dgm:pt modelId="{ED0C12D6-317B-4BBE-8A6F-72575CDB770E}" type="sibTrans" cxnId="{D0EA3495-5073-4397-8D9C-F446F5EEBC45}">
      <dgm:prSet/>
      <dgm:spPr/>
      <dgm:t>
        <a:bodyPr/>
        <a:lstStyle/>
        <a:p>
          <a:endParaRPr lang="en-US"/>
        </a:p>
      </dgm:t>
    </dgm:pt>
    <dgm:pt modelId="{A91A490C-C832-4D26-8ADD-3F51C3582A9D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</dgm:t>
    </dgm:pt>
    <dgm:pt modelId="{E130EEF9-11D3-4E79-BB06-E8192F6CB55C}" type="parTrans" cxnId="{83F2875C-1F98-424A-9000-90343DD1B39E}">
      <dgm:prSet/>
      <dgm:spPr/>
      <dgm:t>
        <a:bodyPr/>
        <a:lstStyle/>
        <a:p>
          <a:endParaRPr lang="en-US"/>
        </a:p>
      </dgm:t>
    </dgm:pt>
    <dgm:pt modelId="{39662942-AE67-4313-9AF4-5942DA1800AA}" type="sibTrans" cxnId="{83F2875C-1F98-424A-9000-90343DD1B39E}">
      <dgm:prSet/>
      <dgm:spPr/>
      <dgm:t>
        <a:bodyPr/>
        <a:lstStyle/>
        <a:p>
          <a:endParaRPr lang="en-US"/>
        </a:p>
      </dgm:t>
    </dgm:pt>
    <dgm:pt modelId="{27567DE6-4207-4E67-8EB8-408A036E262F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</dgm:t>
    </dgm:pt>
    <dgm:pt modelId="{4131F353-28B7-4438-880A-3BC6E44BE890}" type="parTrans" cxnId="{A60ED018-4494-444B-8F43-0AFC6FB060A4}">
      <dgm:prSet/>
      <dgm:spPr/>
      <dgm:t>
        <a:bodyPr/>
        <a:lstStyle/>
        <a:p>
          <a:endParaRPr lang="en-US"/>
        </a:p>
      </dgm:t>
    </dgm:pt>
    <dgm:pt modelId="{5175206C-5323-4514-B9BA-8DDE7A4C5627}" type="sibTrans" cxnId="{A60ED018-4494-444B-8F43-0AFC6FB060A4}">
      <dgm:prSet/>
      <dgm:spPr/>
      <dgm:t>
        <a:bodyPr/>
        <a:lstStyle/>
        <a:p>
          <a:endParaRPr lang="en-US"/>
        </a:p>
      </dgm:t>
    </dgm:pt>
    <dgm:pt modelId="{2F3AFA7D-71C4-4325-99EF-BE9A3CB7908C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  <a:p>
          <a:endParaRPr lang="en-US" sz="1000"/>
        </a:p>
      </dgm:t>
    </dgm:pt>
    <dgm:pt modelId="{A41273CC-5790-4ABA-B003-371AF39F379C}" type="parTrans" cxnId="{A4E0DCEB-530F-4B89-A4AD-E73709719EE1}">
      <dgm:prSet/>
      <dgm:spPr/>
      <dgm:t>
        <a:bodyPr/>
        <a:lstStyle/>
        <a:p>
          <a:endParaRPr lang="en-US"/>
        </a:p>
      </dgm:t>
    </dgm:pt>
    <dgm:pt modelId="{9811DB09-5848-4444-8E71-848D8068DA2C}" type="sibTrans" cxnId="{A4E0DCEB-530F-4B89-A4AD-E73709719EE1}">
      <dgm:prSet/>
      <dgm:spPr/>
      <dgm:t>
        <a:bodyPr/>
        <a:lstStyle/>
        <a:p>
          <a:endParaRPr lang="en-US"/>
        </a:p>
      </dgm:t>
    </dgm:pt>
    <dgm:pt modelId="{4C58E632-C350-4FEC-99FB-84711EDDAAE0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</dgm:t>
    </dgm:pt>
    <dgm:pt modelId="{1397321B-556E-48CD-9A4F-0FE901AA3948}" type="parTrans" cxnId="{CD74F704-7CC4-4CF3-B1D1-C59328437E14}">
      <dgm:prSet/>
      <dgm:spPr/>
      <dgm:t>
        <a:bodyPr/>
        <a:lstStyle/>
        <a:p>
          <a:endParaRPr lang="en-US"/>
        </a:p>
      </dgm:t>
    </dgm:pt>
    <dgm:pt modelId="{8FE24576-988F-447F-8829-C2E86AF24DC6}" type="sibTrans" cxnId="{CD74F704-7CC4-4CF3-B1D1-C59328437E14}">
      <dgm:prSet/>
      <dgm:spPr/>
      <dgm:t>
        <a:bodyPr/>
        <a:lstStyle/>
        <a:p>
          <a:endParaRPr lang="en-US"/>
        </a:p>
      </dgm:t>
    </dgm:pt>
    <dgm:pt modelId="{C2FAFE15-4789-4413-8EB6-5133DE2AC43E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</dgm:t>
    </dgm:pt>
    <dgm:pt modelId="{142B3949-BC5A-4E14-841E-15FBD6DFE38A}" type="parTrans" cxnId="{E67ECE6C-B1E9-4A39-BCE6-F79E5BBED515}">
      <dgm:prSet/>
      <dgm:spPr/>
      <dgm:t>
        <a:bodyPr/>
        <a:lstStyle/>
        <a:p>
          <a:endParaRPr lang="en-US"/>
        </a:p>
      </dgm:t>
    </dgm:pt>
    <dgm:pt modelId="{5F41EFCF-5935-44AB-80A6-3008C6E35840}" type="sibTrans" cxnId="{E67ECE6C-B1E9-4A39-BCE6-F79E5BBED515}">
      <dgm:prSet/>
      <dgm:spPr/>
      <dgm:t>
        <a:bodyPr/>
        <a:lstStyle/>
        <a:p>
          <a:endParaRPr lang="en-US"/>
        </a:p>
      </dgm:t>
    </dgm:pt>
    <dgm:pt modelId="{4160F64E-ED74-48F2-A917-463153BC52F1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Review instructions in the </a:t>
          </a:r>
          <a:r>
            <a:rPr lang="en-US" sz="1900" i="1">
              <a:latin typeface="Arial" panose="020B0604020202020204" pitchFamily="34" charset="0"/>
              <a:cs typeface="Arial" panose="020B0604020202020204" pitchFamily="34" charset="0"/>
            </a:rPr>
            <a:t>Principal’s Administration Manual</a:t>
          </a:r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BD39573-8F69-4919-BBCE-EEE9CCA54555}" type="parTrans" cxnId="{C8F1D7D7-D9B1-4445-AACF-05D8D6D46DB5}">
      <dgm:prSet/>
      <dgm:spPr/>
      <dgm:t>
        <a:bodyPr/>
        <a:lstStyle/>
        <a:p>
          <a:endParaRPr lang="en-US"/>
        </a:p>
      </dgm:t>
    </dgm:pt>
    <dgm:pt modelId="{5873A193-30B5-46DE-84D9-8816CE9D8B0F}" type="sibTrans" cxnId="{C8F1D7D7-D9B1-4445-AACF-05D8D6D46DB5}">
      <dgm:prSet/>
      <dgm:spPr/>
      <dgm:t>
        <a:bodyPr/>
        <a:lstStyle/>
        <a:p>
          <a:endParaRPr lang="en-US"/>
        </a:p>
      </dgm:t>
    </dgm:pt>
    <dgm:pt modelId="{02EC23F3-3FCD-4B9C-9293-1C414A2A08EA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Complete the SR/PNP.</a:t>
          </a:r>
        </a:p>
      </dgm:t>
    </dgm:pt>
    <dgm:pt modelId="{A019A22C-B0F5-43F5-BF65-47F0A7C86E08}" type="parTrans" cxnId="{B1F09813-24E5-4CCE-8CBE-52A8F2C7BA86}">
      <dgm:prSet/>
      <dgm:spPr/>
      <dgm:t>
        <a:bodyPr/>
        <a:lstStyle/>
        <a:p>
          <a:endParaRPr lang="en-US"/>
        </a:p>
      </dgm:t>
    </dgm:pt>
    <dgm:pt modelId="{7F81CDD4-DC8D-4BA4-84FC-7CB0D42AF46A}" type="sibTrans" cxnId="{B1F09813-24E5-4CCE-8CBE-52A8F2C7BA86}">
      <dgm:prSet/>
      <dgm:spPr/>
      <dgm:t>
        <a:bodyPr/>
        <a:lstStyle/>
        <a:p>
          <a:endParaRPr lang="en-US"/>
        </a:p>
      </dgm:t>
    </dgm:pt>
    <dgm:pt modelId="{B89F9626-0ED4-4821-AFB3-E969EADB2EBE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</dgm:t>
    </dgm:pt>
    <dgm:pt modelId="{A6555CC0-E3E5-403E-BBB8-81738B9A18EF}" type="parTrans" cxnId="{C3427FD4-B871-47CC-9253-A08AA189BF21}">
      <dgm:prSet/>
      <dgm:spPr/>
      <dgm:t>
        <a:bodyPr/>
        <a:lstStyle/>
        <a:p>
          <a:endParaRPr lang="en-US"/>
        </a:p>
      </dgm:t>
    </dgm:pt>
    <dgm:pt modelId="{A21AB259-30CA-49C2-9375-3B2FF2309E79}" type="sibTrans" cxnId="{C3427FD4-B871-47CC-9253-A08AA189BF21}">
      <dgm:prSet/>
      <dgm:spPr/>
      <dgm:t>
        <a:bodyPr/>
        <a:lstStyle/>
        <a:p>
          <a:endParaRPr lang="en-US"/>
        </a:p>
      </dgm:t>
    </dgm:pt>
    <dgm:pt modelId="{85622042-E6FE-4248-BC33-DF8C1E3F8D08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Prepare devices and materials. </a:t>
          </a:r>
        </a:p>
      </dgm:t>
    </dgm:pt>
    <dgm:pt modelId="{F7D30B57-6767-442E-8703-282DE3C924F0}" type="parTrans" cxnId="{D5227E64-5C1A-4D10-B902-875A754037AD}">
      <dgm:prSet/>
      <dgm:spPr/>
      <dgm:t>
        <a:bodyPr/>
        <a:lstStyle/>
        <a:p>
          <a:endParaRPr lang="en-US"/>
        </a:p>
      </dgm:t>
    </dgm:pt>
    <dgm:pt modelId="{5FD27B3B-C4E1-4D52-91AF-684879DB08B7}" type="sibTrans" cxnId="{D5227E64-5C1A-4D10-B902-875A754037AD}">
      <dgm:prSet/>
      <dgm:spPr/>
      <dgm:t>
        <a:bodyPr/>
        <a:lstStyle/>
        <a:p>
          <a:endParaRPr lang="en-US"/>
        </a:p>
      </dgm:t>
    </dgm:pt>
    <dgm:pt modelId="{A43D8045-12AB-439C-8C19-720BC038E6B9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Delivered to schools 2 weeks before spring ELA, and one week before each fall/winter administration. Available online beforehand. </a:t>
          </a:r>
        </a:p>
      </dgm:t>
    </dgm:pt>
    <dgm:pt modelId="{DB955D16-F21C-4409-B87A-C171A78C7EC5}" type="parTrans" cxnId="{93770F65-79E3-4691-A9D2-824130747E06}">
      <dgm:prSet/>
      <dgm:spPr/>
      <dgm:t>
        <a:bodyPr/>
        <a:lstStyle/>
        <a:p>
          <a:endParaRPr lang="en-US"/>
        </a:p>
      </dgm:t>
    </dgm:pt>
    <dgm:pt modelId="{361C4F64-F485-45A2-B8D1-82C6C61FE55A}" type="sibTrans" cxnId="{93770F65-79E3-4691-A9D2-824130747E06}">
      <dgm:prSet/>
      <dgm:spPr/>
      <dgm:t>
        <a:bodyPr/>
        <a:lstStyle/>
        <a:p>
          <a:endParaRPr lang="en-US"/>
        </a:p>
      </dgm:t>
    </dgm:pt>
    <dgm:pt modelId="{F23F2978-95CF-42BC-8BF9-16049D5C42FB}">
      <dgm:prSet phldrT="[Text]" custT="1"/>
      <dgm:spPr/>
      <dgm:t>
        <a:bodyPr/>
        <a:lstStyle/>
        <a:p>
          <a:r>
            <a:rPr lang="en-US" sz="1900">
              <a:latin typeface="Arial" panose="020B0604020202020204" pitchFamily="34" charset="0"/>
              <a:cs typeface="Arial" panose="020B0604020202020204" pitchFamily="34" charset="0"/>
            </a:rPr>
            <a:t>Train test administrators in protocols and security requirements.</a:t>
          </a:r>
        </a:p>
      </dgm:t>
    </dgm:pt>
    <dgm:pt modelId="{40542B84-8659-44D4-8D30-ABAE80F42769}" type="parTrans" cxnId="{286C86CE-1815-429D-9E39-2D13EBD649A6}">
      <dgm:prSet/>
      <dgm:spPr/>
      <dgm:t>
        <a:bodyPr/>
        <a:lstStyle/>
        <a:p>
          <a:endParaRPr lang="en-US"/>
        </a:p>
      </dgm:t>
    </dgm:pt>
    <dgm:pt modelId="{B680044E-9348-4579-B8E1-496EFAE87F84}" type="sibTrans" cxnId="{286C86CE-1815-429D-9E39-2D13EBD649A6}">
      <dgm:prSet/>
      <dgm:spPr/>
      <dgm:t>
        <a:bodyPr/>
        <a:lstStyle/>
        <a:p>
          <a:endParaRPr lang="en-US"/>
        </a:p>
      </dgm:t>
    </dgm:pt>
    <dgm:pt modelId="{C6E8B992-48F6-47B1-B6BD-E4CC3A820115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</a:t>
          </a:r>
        </a:p>
      </dgm:t>
    </dgm:pt>
    <dgm:pt modelId="{4F47417B-B3D7-4492-9595-0BEFACFBC49C}" type="parTrans" cxnId="{17B0153C-16FC-4EF6-85DB-AB405144ED20}">
      <dgm:prSet/>
      <dgm:spPr/>
      <dgm:t>
        <a:bodyPr/>
        <a:lstStyle/>
        <a:p>
          <a:endParaRPr lang="en-US"/>
        </a:p>
      </dgm:t>
    </dgm:pt>
    <dgm:pt modelId="{CBCCC88F-E87E-4177-B197-837A22F0BA45}" type="sibTrans" cxnId="{17B0153C-16FC-4EF6-85DB-AB405144ED20}">
      <dgm:prSet/>
      <dgm:spPr/>
      <dgm:t>
        <a:bodyPr/>
        <a:lstStyle/>
        <a:p>
          <a:endParaRPr lang="en-US"/>
        </a:p>
      </dgm:t>
    </dgm:pt>
    <dgm:pt modelId="{958B6679-B398-4D1A-B906-88FAEE1FEB10}" type="pres">
      <dgm:prSet presAssocID="{5AEFB3B8-40CA-439F-97EE-B05FDFEE2F03}" presName="Name0" presStyleCnt="0">
        <dgm:presLayoutVars>
          <dgm:dir/>
          <dgm:animLvl val="lvl"/>
          <dgm:resizeHandles val="exact"/>
        </dgm:presLayoutVars>
      </dgm:prSet>
      <dgm:spPr/>
    </dgm:pt>
    <dgm:pt modelId="{D67EDBD3-D1FF-46D7-9EB6-AE00D0893187}" type="pres">
      <dgm:prSet presAssocID="{B563D6A7-BF5B-42F2-8E0D-F50297828F40}" presName="composite" presStyleCnt="0"/>
      <dgm:spPr/>
    </dgm:pt>
    <dgm:pt modelId="{53F4DCE6-15AC-44EE-A5D8-90D150D39878}" type="pres">
      <dgm:prSet presAssocID="{B563D6A7-BF5B-42F2-8E0D-F50297828F40}" presName="parTx" presStyleLbl="node1" presStyleIdx="0" presStyleCnt="3" custLinFactNeighborX="-265">
        <dgm:presLayoutVars>
          <dgm:chMax val="0"/>
          <dgm:chPref val="0"/>
          <dgm:bulletEnabled val="1"/>
        </dgm:presLayoutVars>
      </dgm:prSet>
      <dgm:spPr/>
    </dgm:pt>
    <dgm:pt modelId="{2F947E7E-99A1-4809-B4E9-414BFD82EEED}" type="pres">
      <dgm:prSet presAssocID="{B563D6A7-BF5B-42F2-8E0D-F50297828F40}" presName="desTx" presStyleLbl="revTx" presStyleIdx="0" presStyleCnt="3" custLinFactNeighborX="13919" custLinFactNeighborY="1987">
        <dgm:presLayoutVars>
          <dgm:bulletEnabled val="1"/>
        </dgm:presLayoutVars>
      </dgm:prSet>
      <dgm:spPr/>
    </dgm:pt>
    <dgm:pt modelId="{71B26A8D-578B-4460-9C59-53D445EAF5D7}" type="pres">
      <dgm:prSet presAssocID="{F78F0CA0-1A34-474D-A37B-3B51E725DAC5}" presName="space" presStyleCnt="0"/>
      <dgm:spPr/>
    </dgm:pt>
    <dgm:pt modelId="{D9156FB7-D98E-4733-9DBA-7E8141D35FB6}" type="pres">
      <dgm:prSet presAssocID="{BF2085B9-47C4-4660-864C-0F1FC5334300}" presName="composite" presStyleCnt="0"/>
      <dgm:spPr/>
    </dgm:pt>
    <dgm:pt modelId="{36272020-30B9-46BD-A11E-37844C5F7F47}" type="pres">
      <dgm:prSet presAssocID="{BF2085B9-47C4-4660-864C-0F1FC5334300}" presName="parTx" presStyleLbl="node1" presStyleIdx="1" presStyleCnt="3" custLinFactNeighborX="3013">
        <dgm:presLayoutVars>
          <dgm:chMax val="0"/>
          <dgm:chPref val="0"/>
          <dgm:bulletEnabled val="1"/>
        </dgm:presLayoutVars>
      </dgm:prSet>
      <dgm:spPr/>
    </dgm:pt>
    <dgm:pt modelId="{BD790CA9-82E9-43B2-B3BC-92100C838574}" type="pres">
      <dgm:prSet presAssocID="{BF2085B9-47C4-4660-864C-0F1FC5334300}" presName="desTx" presStyleLbl="revTx" presStyleIdx="1" presStyleCnt="3" custLinFactNeighborX="11607">
        <dgm:presLayoutVars>
          <dgm:bulletEnabled val="1"/>
        </dgm:presLayoutVars>
      </dgm:prSet>
      <dgm:spPr/>
    </dgm:pt>
    <dgm:pt modelId="{3DB4DEE5-A480-4070-AB52-42A9078C1025}" type="pres">
      <dgm:prSet presAssocID="{FB8AE374-EFE9-4EAD-8EBA-9C2B58EAF7CA}" presName="space" presStyleCnt="0"/>
      <dgm:spPr/>
    </dgm:pt>
    <dgm:pt modelId="{AAF9B5F7-3FEE-48D8-93D8-85CB9522E680}" type="pres">
      <dgm:prSet presAssocID="{467B61B1-B403-45B1-85A0-6F1A2273CE72}" presName="composite" presStyleCnt="0"/>
      <dgm:spPr/>
    </dgm:pt>
    <dgm:pt modelId="{D63279A0-8DF8-4A48-A849-5FA77A8A2F7D}" type="pres">
      <dgm:prSet presAssocID="{467B61B1-B403-45B1-85A0-6F1A2273CE72}" presName="parTx" presStyleLbl="node1" presStyleIdx="2" presStyleCnt="3" custLinFactNeighborX="-211" custLinFactNeighborY="7150">
        <dgm:presLayoutVars>
          <dgm:chMax val="0"/>
          <dgm:chPref val="0"/>
          <dgm:bulletEnabled val="1"/>
        </dgm:presLayoutVars>
      </dgm:prSet>
      <dgm:spPr/>
    </dgm:pt>
    <dgm:pt modelId="{B8F400DF-502C-4015-802A-4967AA4DFF1E}" type="pres">
      <dgm:prSet presAssocID="{467B61B1-B403-45B1-85A0-6F1A2273CE72}" presName="desTx" presStyleLbl="revTx" presStyleIdx="2" presStyleCnt="3" custScaleX="121475" custLinFactNeighborX="15353" custLinFactNeighborY="2220">
        <dgm:presLayoutVars>
          <dgm:bulletEnabled val="1"/>
        </dgm:presLayoutVars>
      </dgm:prSet>
      <dgm:spPr/>
    </dgm:pt>
  </dgm:ptLst>
  <dgm:cxnLst>
    <dgm:cxn modelId="{05595C02-35B7-4D75-A6E0-B29BEFFA036E}" type="presOf" srcId="{A91A490C-C832-4D26-8ADD-3F51C3582A9D}" destId="{2F947E7E-99A1-4809-B4E9-414BFD82EEED}" srcOrd="0" destOrd="1" presId="urn:microsoft.com/office/officeart/2005/8/layout/chevron1"/>
    <dgm:cxn modelId="{CD74F704-7CC4-4CF3-B1D1-C59328437E14}" srcId="{BF2085B9-47C4-4660-864C-0F1FC5334300}" destId="{4C58E632-C350-4FEC-99FB-84711EDDAAE0}" srcOrd="2" destOrd="0" parTransId="{1397321B-556E-48CD-9A4F-0FE901AA3948}" sibTransId="{8FE24576-988F-447F-8829-C2E86AF24DC6}"/>
    <dgm:cxn modelId="{A0E7160A-3ACB-41D7-901E-BDC1808FD115}" type="presOf" srcId="{BF2085B9-47C4-4660-864C-0F1FC5334300}" destId="{36272020-30B9-46BD-A11E-37844C5F7F47}" srcOrd="0" destOrd="0" presId="urn:microsoft.com/office/officeart/2005/8/layout/chevron1"/>
    <dgm:cxn modelId="{E6E09D0B-100A-4315-B9E0-D1168473AE1C}" type="presOf" srcId="{2F3AFA7D-71C4-4325-99EF-BE9A3CB7908C}" destId="{2F947E7E-99A1-4809-B4E9-414BFD82EEED}" srcOrd="0" destOrd="4" presId="urn:microsoft.com/office/officeart/2005/8/layout/chevron1"/>
    <dgm:cxn modelId="{CA6C730E-CFC3-456D-9106-1B3EF78FFD2E}" srcId="{5AEFB3B8-40CA-439F-97EE-B05FDFEE2F03}" destId="{BF2085B9-47C4-4660-864C-0F1FC5334300}" srcOrd="1" destOrd="0" parTransId="{140B26C8-3E94-472D-AA9A-5E95997C7D92}" sibTransId="{FB8AE374-EFE9-4EAD-8EBA-9C2B58EAF7CA}"/>
    <dgm:cxn modelId="{B1F09813-24E5-4CCE-8CBE-52A8F2C7BA86}" srcId="{BF2085B9-47C4-4660-864C-0F1FC5334300}" destId="{02EC23F3-3FCD-4B9C-9293-1C414A2A08EA}" srcOrd="4" destOrd="0" parTransId="{A019A22C-B0F5-43F5-BF65-47F0A7C86E08}" sibTransId="{7F81CDD4-DC8D-4BA4-84FC-7CB0D42AF46A}"/>
    <dgm:cxn modelId="{A60ED018-4494-444B-8F43-0AFC6FB060A4}" srcId="{B563D6A7-BF5B-42F2-8E0D-F50297828F40}" destId="{27567DE6-4207-4E67-8EB8-408A036E262F}" srcOrd="2" destOrd="0" parTransId="{4131F353-28B7-4438-880A-3BC6E44BE890}" sibTransId="{5175206C-5323-4514-B9BA-8DDE7A4C5627}"/>
    <dgm:cxn modelId="{E4BCA121-C25A-4627-996B-BE4AE32C404B}" type="presOf" srcId="{913FF2A6-F1CA-471D-880A-ABD231C55285}" destId="{B8F400DF-502C-4015-802A-4967AA4DFF1E}" srcOrd="0" destOrd="0" presId="urn:microsoft.com/office/officeart/2005/8/layout/chevron1"/>
    <dgm:cxn modelId="{D6F39629-1030-4BB0-ABF2-B88B9E81F6B5}" type="presOf" srcId="{F23F2978-95CF-42BC-8BF9-16049D5C42FB}" destId="{B8F400DF-502C-4015-802A-4967AA4DFF1E}" srcOrd="0" destOrd="1" presId="urn:microsoft.com/office/officeart/2005/8/layout/chevron1"/>
    <dgm:cxn modelId="{EF731D2A-CA80-44B7-90DF-8836578B4F09}" type="presOf" srcId="{B89F9626-0ED4-4821-AFB3-E969EADB2EBE}" destId="{BD790CA9-82E9-43B2-B3BC-92100C838574}" srcOrd="0" destOrd="1" presId="urn:microsoft.com/office/officeart/2005/8/layout/chevron1"/>
    <dgm:cxn modelId="{17B0153C-16FC-4EF6-85DB-AB405144ED20}" srcId="{B563D6A7-BF5B-42F2-8E0D-F50297828F40}" destId="{C6E8B992-48F6-47B1-B6BD-E4CC3A820115}" srcOrd="3" destOrd="0" parTransId="{4F47417B-B3D7-4492-9595-0BEFACFBC49C}" sibTransId="{CBCCC88F-E87E-4177-B197-837A22F0BA45}"/>
    <dgm:cxn modelId="{B0EF375C-F0E6-483F-AE99-15B0FDE94574}" type="presOf" srcId="{C6E8B992-48F6-47B1-B6BD-E4CC3A820115}" destId="{2F947E7E-99A1-4809-B4E9-414BFD82EEED}" srcOrd="0" destOrd="3" presId="urn:microsoft.com/office/officeart/2005/8/layout/chevron1"/>
    <dgm:cxn modelId="{83F2875C-1F98-424A-9000-90343DD1B39E}" srcId="{B563D6A7-BF5B-42F2-8E0D-F50297828F40}" destId="{A91A490C-C832-4D26-8ADD-3F51C3582A9D}" srcOrd="1" destOrd="0" parTransId="{E130EEF9-11D3-4E79-BB06-E8192F6CB55C}" sibTransId="{39662942-AE67-4313-9AF4-5942DA1800AA}"/>
    <dgm:cxn modelId="{D5227E64-5C1A-4D10-B902-875A754037AD}" srcId="{467B61B1-B403-45B1-85A0-6F1A2273CE72}" destId="{85622042-E6FE-4248-BC33-DF8C1E3F8D08}" srcOrd="2" destOrd="0" parTransId="{F7D30B57-6767-442E-8703-282DE3C924F0}" sibTransId="{5FD27B3B-C4E1-4D52-91AF-684879DB08B7}"/>
    <dgm:cxn modelId="{6A948A64-0A60-4A77-B6FA-48A596DA8095}" type="presOf" srcId="{02EC23F3-3FCD-4B9C-9293-1C414A2A08EA}" destId="{BD790CA9-82E9-43B2-B3BC-92100C838574}" srcOrd="0" destOrd="4" presId="urn:microsoft.com/office/officeart/2005/8/layout/chevron1"/>
    <dgm:cxn modelId="{93770F65-79E3-4691-A9D2-824130747E06}" srcId="{4160F64E-ED74-48F2-A917-463153BC52F1}" destId="{A43D8045-12AB-439C-8C19-720BC038E6B9}" srcOrd="0" destOrd="0" parTransId="{DB955D16-F21C-4409-B87A-C171A78C7EC5}" sibTransId="{361C4F64-F485-45A2-B8D1-82C6C61FE55A}"/>
    <dgm:cxn modelId="{5797446C-795F-4D46-9CDB-2BE6541A1C93}" type="presOf" srcId="{2A706D3E-FD1A-43CE-B285-996786F7EB3F}" destId="{BD790CA9-82E9-43B2-B3BC-92100C838574}" srcOrd="0" destOrd="5" presId="urn:microsoft.com/office/officeart/2005/8/layout/chevron1"/>
    <dgm:cxn modelId="{E67ECE6C-B1E9-4A39-BCE6-F79E5BBED515}" srcId="{BF2085B9-47C4-4660-864C-0F1FC5334300}" destId="{C2FAFE15-4789-4413-8EB6-5133DE2AC43E}" srcOrd="3" destOrd="0" parTransId="{142B3949-BC5A-4E14-841E-15FBD6DFE38A}" sibTransId="{5F41EFCF-5935-44AB-80A6-3008C6E35840}"/>
    <dgm:cxn modelId="{60329653-554E-4431-9439-5E0BFF8B9F45}" type="presOf" srcId="{C2FAFE15-4789-4413-8EB6-5133DE2AC43E}" destId="{BD790CA9-82E9-43B2-B3BC-92100C838574}" srcOrd="0" destOrd="3" presId="urn:microsoft.com/office/officeart/2005/8/layout/chevron1"/>
    <dgm:cxn modelId="{722BFE75-933B-41EC-B78F-CAAB879729F3}" type="presOf" srcId="{5AEFB3B8-40CA-439F-97EE-B05FDFEE2F03}" destId="{958B6679-B398-4D1A-B906-88FAEE1FEB10}" srcOrd="0" destOrd="0" presId="urn:microsoft.com/office/officeart/2005/8/layout/chevron1"/>
    <dgm:cxn modelId="{9D4D4589-167B-4B8F-8991-437A16320C92}" type="presOf" srcId="{A43D8045-12AB-439C-8C19-720BC038E6B9}" destId="{B8F400DF-502C-4015-802A-4967AA4DFF1E}" srcOrd="0" destOrd="5" presId="urn:microsoft.com/office/officeart/2005/8/layout/chevron1"/>
    <dgm:cxn modelId="{D0EA3495-5073-4397-8D9C-F446F5EEBC45}" srcId="{467B61B1-B403-45B1-85A0-6F1A2273CE72}" destId="{858E3C0E-1C44-4E43-B734-6D57A6892083}" srcOrd="3" destOrd="0" parTransId="{28AD2089-B13B-4DFE-8BBE-368051F41EFC}" sibTransId="{ED0C12D6-317B-4BBE-8A6F-72575CDB770E}"/>
    <dgm:cxn modelId="{76B9229A-7334-4576-8A99-F2067161207F}" srcId="{5AEFB3B8-40CA-439F-97EE-B05FDFEE2F03}" destId="{B563D6A7-BF5B-42F2-8E0D-F50297828F40}" srcOrd="0" destOrd="0" parTransId="{9543EFFA-E497-407B-A174-155F1F9F6BDD}" sibTransId="{F78F0CA0-1A34-474D-A37B-3B51E725DAC5}"/>
    <dgm:cxn modelId="{0CD4EF9A-0049-43AB-8256-620383B38B6F}" type="presOf" srcId="{64E37092-3093-4051-BAF6-3308FB1B586D}" destId="{2F947E7E-99A1-4809-B4E9-414BFD82EEED}" srcOrd="0" destOrd="0" presId="urn:microsoft.com/office/officeart/2005/8/layout/chevron1"/>
    <dgm:cxn modelId="{8799259D-B400-4038-9C13-32CD22B0E82A}" srcId="{5AEFB3B8-40CA-439F-97EE-B05FDFEE2F03}" destId="{467B61B1-B403-45B1-85A0-6F1A2273CE72}" srcOrd="2" destOrd="0" parTransId="{DB340A8C-B1C5-425F-AFA4-B9434C27852C}" sibTransId="{5291E6EF-F7BB-49C8-AD0E-935F84B224A6}"/>
    <dgm:cxn modelId="{FF823D9F-CE37-4280-BDC1-B1609A79E394}" type="presOf" srcId="{B563D6A7-BF5B-42F2-8E0D-F50297828F40}" destId="{53F4DCE6-15AC-44EE-A5D8-90D150D39878}" srcOrd="0" destOrd="0" presId="urn:microsoft.com/office/officeart/2005/8/layout/chevron1"/>
    <dgm:cxn modelId="{994AD29F-9DFA-46F5-A955-831E1C593FBB}" srcId="{BF2085B9-47C4-4660-864C-0F1FC5334300}" destId="{5D005010-2DAC-43A2-A2C4-7D8C5B7122A1}" srcOrd="0" destOrd="0" parTransId="{56ED169B-04F6-4E8F-BBA7-201D9782F31A}" sibTransId="{FEDD5DCA-303A-49EA-AB09-C10B6FA9A8C7}"/>
    <dgm:cxn modelId="{0E0D30A1-AF19-4F98-A04A-2012CF7B496E}" srcId="{BF2085B9-47C4-4660-864C-0F1FC5334300}" destId="{2A706D3E-FD1A-43CE-B285-996786F7EB3F}" srcOrd="5" destOrd="0" parTransId="{03FCA16E-24B6-4799-9CC4-A21378F33BC8}" sibTransId="{BFFC436D-E1AB-4513-94FA-F18D0028C08B}"/>
    <dgm:cxn modelId="{D38599A3-4C9B-4CC3-B2BC-0BA96A15832F}" type="presOf" srcId="{467B61B1-B403-45B1-85A0-6F1A2273CE72}" destId="{D63279A0-8DF8-4A48-A849-5FA77A8A2F7D}" srcOrd="0" destOrd="0" presId="urn:microsoft.com/office/officeart/2005/8/layout/chevron1"/>
    <dgm:cxn modelId="{DC0516B7-8976-4812-84BF-D44D8327EDEE}" type="presOf" srcId="{858E3C0E-1C44-4E43-B734-6D57A6892083}" destId="{B8F400DF-502C-4015-802A-4967AA4DFF1E}" srcOrd="0" destOrd="3" presId="urn:microsoft.com/office/officeart/2005/8/layout/chevron1"/>
    <dgm:cxn modelId="{966048C1-0FCB-453A-ADEC-F1C3C36C768D}" type="presOf" srcId="{85622042-E6FE-4248-BC33-DF8C1E3F8D08}" destId="{B8F400DF-502C-4015-802A-4967AA4DFF1E}" srcOrd="0" destOrd="2" presId="urn:microsoft.com/office/officeart/2005/8/layout/chevron1"/>
    <dgm:cxn modelId="{F62ADECD-20F9-467F-9367-1C0053125B79}" type="presOf" srcId="{27567DE6-4207-4E67-8EB8-408A036E262F}" destId="{2F947E7E-99A1-4809-B4E9-414BFD82EEED}" srcOrd="0" destOrd="2" presId="urn:microsoft.com/office/officeart/2005/8/layout/chevron1"/>
    <dgm:cxn modelId="{286C86CE-1815-429D-9E39-2D13EBD649A6}" srcId="{467B61B1-B403-45B1-85A0-6F1A2273CE72}" destId="{F23F2978-95CF-42BC-8BF9-16049D5C42FB}" srcOrd="1" destOrd="0" parTransId="{40542B84-8659-44D4-8D30-ABAE80F42769}" sibTransId="{B680044E-9348-4579-B8E1-496EFAE87F84}"/>
    <dgm:cxn modelId="{291F2AD1-C35A-4D59-BFF1-8EFA9AF5F215}" type="presOf" srcId="{5D005010-2DAC-43A2-A2C4-7D8C5B7122A1}" destId="{BD790CA9-82E9-43B2-B3BC-92100C838574}" srcOrd="0" destOrd="0" presId="urn:microsoft.com/office/officeart/2005/8/layout/chevron1"/>
    <dgm:cxn modelId="{C3427FD4-B871-47CC-9253-A08AA189BF21}" srcId="{BF2085B9-47C4-4660-864C-0F1FC5334300}" destId="{B89F9626-0ED4-4821-AFB3-E969EADB2EBE}" srcOrd="1" destOrd="0" parTransId="{A6555CC0-E3E5-403E-BBB8-81738B9A18EF}" sibTransId="{A21AB259-30CA-49C2-9375-3B2FF2309E79}"/>
    <dgm:cxn modelId="{510E24D6-D200-4D58-B5C0-2E1614760D07}" type="presOf" srcId="{4C58E632-C350-4FEC-99FB-84711EDDAAE0}" destId="{BD790CA9-82E9-43B2-B3BC-92100C838574}" srcOrd="0" destOrd="2" presId="urn:microsoft.com/office/officeart/2005/8/layout/chevron1"/>
    <dgm:cxn modelId="{1B20B1D6-C113-4A68-9AE3-033A4CB0CFAE}" srcId="{467B61B1-B403-45B1-85A0-6F1A2273CE72}" destId="{913FF2A6-F1CA-471D-880A-ABD231C55285}" srcOrd="0" destOrd="0" parTransId="{FD5CAE00-679C-43B4-9F7B-549174BE23DC}" sibTransId="{8904E1F9-A2DB-4B0D-B510-E1F0D9EE642A}"/>
    <dgm:cxn modelId="{C8F1D7D7-D9B1-4445-AACF-05D8D6D46DB5}" srcId="{467B61B1-B403-45B1-85A0-6F1A2273CE72}" destId="{4160F64E-ED74-48F2-A917-463153BC52F1}" srcOrd="4" destOrd="0" parTransId="{FBD39573-8F69-4919-BBCE-EEE9CCA54555}" sibTransId="{5873A193-30B5-46DE-84D9-8816CE9D8B0F}"/>
    <dgm:cxn modelId="{10BF0AE0-745F-4242-A2AD-75CED21C5C82}" srcId="{B563D6A7-BF5B-42F2-8E0D-F50297828F40}" destId="{64E37092-3093-4051-BAF6-3308FB1B586D}" srcOrd="0" destOrd="0" parTransId="{D1950554-12A3-4217-BEAF-5164ED47A080}" sibTransId="{65C99F1C-EFBB-476B-A037-9685F04CEB5C}"/>
    <dgm:cxn modelId="{45F76AE0-079D-40E8-9BB2-EBE9365E3FBA}" type="presOf" srcId="{4160F64E-ED74-48F2-A917-463153BC52F1}" destId="{B8F400DF-502C-4015-802A-4967AA4DFF1E}" srcOrd="0" destOrd="4" presId="urn:microsoft.com/office/officeart/2005/8/layout/chevron1"/>
    <dgm:cxn modelId="{A4E0DCEB-530F-4B89-A4AD-E73709719EE1}" srcId="{B563D6A7-BF5B-42F2-8E0D-F50297828F40}" destId="{2F3AFA7D-71C4-4325-99EF-BE9A3CB7908C}" srcOrd="4" destOrd="0" parTransId="{A41273CC-5790-4ABA-B003-371AF39F379C}" sibTransId="{9811DB09-5848-4444-8E71-848D8068DA2C}"/>
    <dgm:cxn modelId="{03CFE9EA-8E7B-4909-B831-376C1620C64A}" type="presParOf" srcId="{958B6679-B398-4D1A-B906-88FAEE1FEB10}" destId="{D67EDBD3-D1FF-46D7-9EB6-AE00D0893187}" srcOrd="0" destOrd="0" presId="urn:microsoft.com/office/officeart/2005/8/layout/chevron1"/>
    <dgm:cxn modelId="{2C4E21D8-881E-448B-991E-7EFA82FA0E5A}" type="presParOf" srcId="{D67EDBD3-D1FF-46D7-9EB6-AE00D0893187}" destId="{53F4DCE6-15AC-44EE-A5D8-90D150D39878}" srcOrd="0" destOrd="0" presId="urn:microsoft.com/office/officeart/2005/8/layout/chevron1"/>
    <dgm:cxn modelId="{57BCA562-EC6C-49D5-9B47-0561C7F947FD}" type="presParOf" srcId="{D67EDBD3-D1FF-46D7-9EB6-AE00D0893187}" destId="{2F947E7E-99A1-4809-B4E9-414BFD82EEED}" srcOrd="1" destOrd="0" presId="urn:microsoft.com/office/officeart/2005/8/layout/chevron1"/>
    <dgm:cxn modelId="{C0A90B6E-BE7E-4BAC-BC5D-6BF8E1F9C963}" type="presParOf" srcId="{958B6679-B398-4D1A-B906-88FAEE1FEB10}" destId="{71B26A8D-578B-4460-9C59-53D445EAF5D7}" srcOrd="1" destOrd="0" presId="urn:microsoft.com/office/officeart/2005/8/layout/chevron1"/>
    <dgm:cxn modelId="{2EF10442-B4A8-4833-905C-C5EA0B83E15C}" type="presParOf" srcId="{958B6679-B398-4D1A-B906-88FAEE1FEB10}" destId="{D9156FB7-D98E-4733-9DBA-7E8141D35FB6}" srcOrd="2" destOrd="0" presId="urn:microsoft.com/office/officeart/2005/8/layout/chevron1"/>
    <dgm:cxn modelId="{53463730-0306-4BBA-BE79-FF46FD1E74C2}" type="presParOf" srcId="{D9156FB7-D98E-4733-9DBA-7E8141D35FB6}" destId="{36272020-30B9-46BD-A11E-37844C5F7F47}" srcOrd="0" destOrd="0" presId="urn:microsoft.com/office/officeart/2005/8/layout/chevron1"/>
    <dgm:cxn modelId="{71B3273D-6163-4A3F-BAC8-157BC3F421EA}" type="presParOf" srcId="{D9156FB7-D98E-4733-9DBA-7E8141D35FB6}" destId="{BD790CA9-82E9-43B2-B3BC-92100C838574}" srcOrd="1" destOrd="0" presId="urn:microsoft.com/office/officeart/2005/8/layout/chevron1"/>
    <dgm:cxn modelId="{5112A802-E55F-428C-94BE-96B8A7F90F64}" type="presParOf" srcId="{958B6679-B398-4D1A-B906-88FAEE1FEB10}" destId="{3DB4DEE5-A480-4070-AB52-42A9078C1025}" srcOrd="3" destOrd="0" presId="urn:microsoft.com/office/officeart/2005/8/layout/chevron1"/>
    <dgm:cxn modelId="{18F006D3-8A19-4DF7-8D26-968BD6E529CC}" type="presParOf" srcId="{958B6679-B398-4D1A-B906-88FAEE1FEB10}" destId="{AAF9B5F7-3FEE-48D8-93D8-85CB9522E680}" srcOrd="4" destOrd="0" presId="urn:microsoft.com/office/officeart/2005/8/layout/chevron1"/>
    <dgm:cxn modelId="{1896759C-9CE5-4138-9AD0-1FFFCD553CB1}" type="presParOf" srcId="{AAF9B5F7-3FEE-48D8-93D8-85CB9522E680}" destId="{D63279A0-8DF8-4A48-A849-5FA77A8A2F7D}" srcOrd="0" destOrd="0" presId="urn:microsoft.com/office/officeart/2005/8/layout/chevron1"/>
    <dgm:cxn modelId="{151E3F20-149C-4275-A087-9811F53EB689}" type="presParOf" srcId="{AAF9B5F7-3FEE-48D8-93D8-85CB9522E680}" destId="{B8F400DF-502C-4015-802A-4967AA4DFF1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DCE6-15AC-44EE-A5D8-90D150D39878}">
      <dsp:nvSpPr>
        <dsp:cNvPr id="0" name=""/>
        <dsp:cNvSpPr/>
      </dsp:nvSpPr>
      <dsp:spPr>
        <a:xfrm>
          <a:off x="1026" y="23399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Beginning in Fall 2023</a:t>
          </a:r>
        </a:p>
      </dsp:txBody>
      <dsp:txXfrm>
        <a:off x="352026" y="23399"/>
        <a:ext cx="3086870" cy="702000"/>
      </dsp:txXfrm>
    </dsp:sp>
    <dsp:sp modelId="{2F947E7E-99A1-4809-B4E9-414BFD82EEED}">
      <dsp:nvSpPr>
        <dsp:cNvPr id="0" name=""/>
        <dsp:cNvSpPr/>
      </dsp:nvSpPr>
      <dsp:spPr>
        <a:xfrm>
          <a:off x="422925" y="836548"/>
          <a:ext cx="3031096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422925" y="836548"/>
        <a:ext cx="3031096" cy="4650064"/>
      </dsp:txXfrm>
    </dsp:sp>
    <dsp:sp modelId="{36272020-30B9-46BD-A11E-37844C5F7F47}">
      <dsp:nvSpPr>
        <dsp:cNvPr id="0" name=""/>
        <dsp:cNvSpPr/>
      </dsp:nvSpPr>
      <dsp:spPr>
        <a:xfrm>
          <a:off x="3688056" y="23399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At least 2 months before testing</a:t>
          </a:r>
        </a:p>
      </dsp:txBody>
      <dsp:txXfrm>
        <a:off x="4039056" y="23399"/>
        <a:ext cx="3086870" cy="702000"/>
      </dsp:txXfrm>
    </dsp:sp>
    <dsp:sp modelId="{BD790CA9-82E9-43B2-B3BC-92100C838574}">
      <dsp:nvSpPr>
        <dsp:cNvPr id="0" name=""/>
        <dsp:cNvSpPr/>
      </dsp:nvSpPr>
      <dsp:spPr>
        <a:xfrm>
          <a:off x="3925716" y="813149"/>
          <a:ext cx="3031096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Update user accounts</a:t>
          </a:r>
          <a:b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in PAN and create additional accounts.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Complete the SR/PNP.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3925716" y="813149"/>
        <a:ext cx="3031096" cy="4650064"/>
      </dsp:txXfrm>
    </dsp:sp>
    <dsp:sp modelId="{D63279A0-8DF8-4A48-A849-5FA77A8A2F7D}">
      <dsp:nvSpPr>
        <dsp:cNvPr id="0" name=""/>
        <dsp:cNvSpPr/>
      </dsp:nvSpPr>
      <dsp:spPr>
        <a:xfrm>
          <a:off x="7468746" y="23946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sp:txBody>
      <dsp:txXfrm>
        <a:off x="7819746" y="23946"/>
        <a:ext cx="3086870" cy="702000"/>
      </dsp:txXfrm>
    </dsp:sp>
    <dsp:sp modelId="{B8F400DF-502C-4015-802A-4967AA4DFF1E}">
      <dsp:nvSpPr>
        <dsp:cNvPr id="0" name=""/>
        <dsp:cNvSpPr/>
      </dsp:nvSpPr>
      <dsp:spPr>
        <a:xfrm>
          <a:off x="7580105" y="836548"/>
          <a:ext cx="3682024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Run App Check and conduct an Infrastructure Trial and/or Preliminary System Test.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Train test administrators in protocols and security requirements.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devices and materials.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Review instructions in the </a:t>
          </a:r>
          <a:r>
            <a:rPr lang="en-US" sz="1900" i="1" kern="1200">
              <a:latin typeface="Arial" panose="020B0604020202020204" pitchFamily="34" charset="0"/>
              <a:cs typeface="Arial" panose="020B0604020202020204" pitchFamily="34" charset="0"/>
            </a:rPr>
            <a:t>Principal’s Administration Manual</a:t>
          </a: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Delivered to schools 2 weeks before spring ELA, and one week before each fall/winter administration. Available online beforehand. </a:t>
          </a:r>
        </a:p>
      </dsp:txBody>
      <dsp:txXfrm>
        <a:off x="7580105" y="836548"/>
        <a:ext cx="3682024" cy="4650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DCE6-15AC-44EE-A5D8-90D150D39878}">
      <dsp:nvSpPr>
        <dsp:cNvPr id="0" name=""/>
        <dsp:cNvSpPr/>
      </dsp:nvSpPr>
      <dsp:spPr>
        <a:xfrm>
          <a:off x="1026" y="23399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Beginning in Fall 2023</a:t>
          </a:r>
        </a:p>
      </dsp:txBody>
      <dsp:txXfrm>
        <a:off x="352026" y="23399"/>
        <a:ext cx="3086870" cy="702000"/>
      </dsp:txXfrm>
    </dsp:sp>
    <dsp:sp modelId="{2F947E7E-99A1-4809-B4E9-414BFD82EEED}">
      <dsp:nvSpPr>
        <dsp:cNvPr id="0" name=""/>
        <dsp:cNvSpPr/>
      </dsp:nvSpPr>
      <dsp:spPr>
        <a:xfrm>
          <a:off x="422925" y="836548"/>
          <a:ext cx="3031096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/>
        </a:p>
      </dsp:txBody>
      <dsp:txXfrm>
        <a:off x="422925" y="836548"/>
        <a:ext cx="3031096" cy="4650064"/>
      </dsp:txXfrm>
    </dsp:sp>
    <dsp:sp modelId="{36272020-30B9-46BD-A11E-37844C5F7F47}">
      <dsp:nvSpPr>
        <dsp:cNvPr id="0" name=""/>
        <dsp:cNvSpPr/>
      </dsp:nvSpPr>
      <dsp:spPr>
        <a:xfrm>
          <a:off x="3688056" y="23399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At least 2 months before testing</a:t>
          </a:r>
        </a:p>
      </dsp:txBody>
      <dsp:txXfrm>
        <a:off x="4039056" y="23399"/>
        <a:ext cx="3086870" cy="702000"/>
      </dsp:txXfrm>
    </dsp:sp>
    <dsp:sp modelId="{BD790CA9-82E9-43B2-B3BC-92100C838574}">
      <dsp:nvSpPr>
        <dsp:cNvPr id="0" name=""/>
        <dsp:cNvSpPr/>
      </dsp:nvSpPr>
      <dsp:spPr>
        <a:xfrm>
          <a:off x="3925716" y="813149"/>
          <a:ext cx="3031096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Update user accounts</a:t>
          </a:r>
          <a:b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in PAN and create additional accounts.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Complete the SR/PNP.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3925716" y="813149"/>
        <a:ext cx="3031096" cy="4650064"/>
      </dsp:txXfrm>
    </dsp:sp>
    <dsp:sp modelId="{D63279A0-8DF8-4A48-A849-5FA77A8A2F7D}">
      <dsp:nvSpPr>
        <dsp:cNvPr id="0" name=""/>
        <dsp:cNvSpPr/>
      </dsp:nvSpPr>
      <dsp:spPr>
        <a:xfrm>
          <a:off x="7437905" y="73592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sp:txBody>
      <dsp:txXfrm>
        <a:off x="7788905" y="73592"/>
        <a:ext cx="3086870" cy="702000"/>
      </dsp:txXfrm>
    </dsp:sp>
    <dsp:sp modelId="{B8F400DF-502C-4015-802A-4967AA4DFF1E}">
      <dsp:nvSpPr>
        <dsp:cNvPr id="0" name=""/>
        <dsp:cNvSpPr/>
      </dsp:nvSpPr>
      <dsp:spPr>
        <a:xfrm>
          <a:off x="7580105" y="836548"/>
          <a:ext cx="3682024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Run App Check and conduct an Infrastructure Trial and/or Preliminary System Test.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Train test administrators in protocols and security requirements.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devices and materials.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Review instructions in the </a:t>
          </a:r>
          <a:r>
            <a:rPr lang="en-US" sz="1900" i="1" kern="1200">
              <a:latin typeface="Arial" panose="020B0604020202020204" pitchFamily="34" charset="0"/>
              <a:cs typeface="Arial" panose="020B0604020202020204" pitchFamily="34" charset="0"/>
            </a:rPr>
            <a:t>Principal’s Administration Manual</a:t>
          </a: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Delivered to schools 2 weeks before spring ELA, and one week before each fall/winter administration. Available online beforehand. </a:t>
          </a:r>
        </a:p>
      </dsp:txBody>
      <dsp:txXfrm>
        <a:off x="7580105" y="836548"/>
        <a:ext cx="3682024" cy="4650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4C5BB-0CE9-49FF-A169-91B18085BF39}">
      <dsp:nvSpPr>
        <dsp:cNvPr id="0" name=""/>
        <dsp:cNvSpPr/>
      </dsp:nvSpPr>
      <dsp:spPr>
        <a:xfrm>
          <a:off x="5298" y="0"/>
          <a:ext cx="3084363" cy="1163782"/>
        </a:xfrm>
        <a:prstGeom prst="chevron">
          <a:avLst/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Approx. 2 months prior to testing</a:t>
          </a:r>
        </a:p>
      </dsp:txBody>
      <dsp:txXfrm>
        <a:off x="587189" y="0"/>
        <a:ext cx="1920581" cy="1163782"/>
      </dsp:txXfrm>
    </dsp:sp>
    <dsp:sp modelId="{2D81D717-0675-4733-8B2E-956BAAB6720D}">
      <dsp:nvSpPr>
        <dsp:cNvPr id="0" name=""/>
        <dsp:cNvSpPr/>
      </dsp:nvSpPr>
      <dsp:spPr>
        <a:xfrm>
          <a:off x="2781225" y="0"/>
          <a:ext cx="3084363" cy="1163782"/>
        </a:xfrm>
        <a:prstGeom prst="chevron">
          <a:avLst/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After initial SR/PNP through testing window as needed</a:t>
          </a:r>
        </a:p>
      </dsp:txBody>
      <dsp:txXfrm>
        <a:off x="3363116" y="0"/>
        <a:ext cx="1920581" cy="1163782"/>
      </dsp:txXfrm>
    </dsp:sp>
    <dsp:sp modelId="{BE17224C-DB89-48A9-9349-66041806526E}">
      <dsp:nvSpPr>
        <dsp:cNvPr id="0" name=""/>
        <dsp:cNvSpPr/>
      </dsp:nvSpPr>
      <dsp:spPr>
        <a:xfrm>
          <a:off x="5548418" y="0"/>
          <a:ext cx="3084363" cy="1163782"/>
        </a:xfrm>
        <a:prstGeom prst="chevron">
          <a:avLst/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sp:txBody>
      <dsp:txXfrm>
        <a:off x="6130309" y="0"/>
        <a:ext cx="1920581" cy="1163782"/>
      </dsp:txXfrm>
    </dsp:sp>
    <dsp:sp modelId="{4A729AB9-CA5B-4F2A-A42E-4BAE1A6C32A0}">
      <dsp:nvSpPr>
        <dsp:cNvPr id="0" name=""/>
        <dsp:cNvSpPr/>
      </dsp:nvSpPr>
      <dsp:spPr>
        <a:xfrm>
          <a:off x="8333080" y="0"/>
          <a:ext cx="3084363" cy="1163782"/>
        </a:xfrm>
        <a:prstGeom prst="chevron">
          <a:avLst/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2 weeks before testing</a:t>
          </a:r>
        </a:p>
      </dsp:txBody>
      <dsp:txXfrm>
        <a:off x="8914971" y="0"/>
        <a:ext cx="1920581" cy="1163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DCE6-15AC-44EE-A5D8-90D150D39878}">
      <dsp:nvSpPr>
        <dsp:cNvPr id="0" name=""/>
        <dsp:cNvSpPr/>
      </dsp:nvSpPr>
      <dsp:spPr>
        <a:xfrm>
          <a:off x="1026" y="23399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Beginning in Fall 2023</a:t>
          </a:r>
        </a:p>
      </dsp:txBody>
      <dsp:txXfrm>
        <a:off x="352026" y="23399"/>
        <a:ext cx="3086870" cy="702000"/>
      </dsp:txXfrm>
    </dsp:sp>
    <dsp:sp modelId="{2F947E7E-99A1-4809-B4E9-414BFD82EEED}">
      <dsp:nvSpPr>
        <dsp:cNvPr id="0" name=""/>
        <dsp:cNvSpPr/>
      </dsp:nvSpPr>
      <dsp:spPr>
        <a:xfrm>
          <a:off x="422925" y="836548"/>
          <a:ext cx="3031096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/>
        </a:p>
      </dsp:txBody>
      <dsp:txXfrm>
        <a:off x="422925" y="836548"/>
        <a:ext cx="3031096" cy="4650064"/>
      </dsp:txXfrm>
    </dsp:sp>
    <dsp:sp modelId="{36272020-30B9-46BD-A11E-37844C5F7F47}">
      <dsp:nvSpPr>
        <dsp:cNvPr id="0" name=""/>
        <dsp:cNvSpPr/>
      </dsp:nvSpPr>
      <dsp:spPr>
        <a:xfrm>
          <a:off x="3688056" y="23399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At least 2 months before testing</a:t>
          </a:r>
        </a:p>
      </dsp:txBody>
      <dsp:txXfrm>
        <a:off x="4039056" y="23399"/>
        <a:ext cx="3086870" cy="702000"/>
      </dsp:txXfrm>
    </dsp:sp>
    <dsp:sp modelId="{BD790CA9-82E9-43B2-B3BC-92100C838574}">
      <dsp:nvSpPr>
        <dsp:cNvPr id="0" name=""/>
        <dsp:cNvSpPr/>
      </dsp:nvSpPr>
      <dsp:spPr>
        <a:xfrm>
          <a:off x="3925716" y="813149"/>
          <a:ext cx="3031096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Update user accounts</a:t>
          </a:r>
          <a:b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in PAN and create additional accounts.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Complete the SR/PNP.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3925716" y="813149"/>
        <a:ext cx="3031096" cy="4650064"/>
      </dsp:txXfrm>
    </dsp:sp>
    <dsp:sp modelId="{D63279A0-8DF8-4A48-A849-5FA77A8A2F7D}">
      <dsp:nvSpPr>
        <dsp:cNvPr id="0" name=""/>
        <dsp:cNvSpPr/>
      </dsp:nvSpPr>
      <dsp:spPr>
        <a:xfrm>
          <a:off x="7458478" y="73592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sp:txBody>
      <dsp:txXfrm>
        <a:off x="7809478" y="73592"/>
        <a:ext cx="3086870" cy="702000"/>
      </dsp:txXfrm>
    </dsp:sp>
    <dsp:sp modelId="{B8F400DF-502C-4015-802A-4967AA4DFF1E}">
      <dsp:nvSpPr>
        <dsp:cNvPr id="0" name=""/>
        <dsp:cNvSpPr/>
      </dsp:nvSpPr>
      <dsp:spPr>
        <a:xfrm>
          <a:off x="7580105" y="836548"/>
          <a:ext cx="3682024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Run App Check and conduct an Infrastructure Trial and/or Preliminary System Test.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Train test administrators in protocols and security requirements.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devices and materials.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Review instructions in the </a:t>
          </a:r>
          <a:r>
            <a:rPr lang="en-US" sz="1900" i="1" kern="1200">
              <a:latin typeface="Arial" panose="020B0604020202020204" pitchFamily="34" charset="0"/>
              <a:cs typeface="Arial" panose="020B0604020202020204" pitchFamily="34" charset="0"/>
            </a:rPr>
            <a:t>Principal’s Administration Manual</a:t>
          </a: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Delivered to schools 2 weeks before spring ELA, and one week before each fall/winter administration. Available online beforehand. </a:t>
          </a:r>
        </a:p>
      </dsp:txBody>
      <dsp:txXfrm>
        <a:off x="7580105" y="836548"/>
        <a:ext cx="3682024" cy="4650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DCE6-15AC-44EE-A5D8-90D150D39878}">
      <dsp:nvSpPr>
        <dsp:cNvPr id="0" name=""/>
        <dsp:cNvSpPr/>
      </dsp:nvSpPr>
      <dsp:spPr>
        <a:xfrm>
          <a:off x="0" y="23399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Beginning in Fall 2023</a:t>
          </a:r>
        </a:p>
      </dsp:txBody>
      <dsp:txXfrm>
        <a:off x="351000" y="23399"/>
        <a:ext cx="3086870" cy="702000"/>
      </dsp:txXfrm>
    </dsp:sp>
    <dsp:sp modelId="{2F947E7E-99A1-4809-B4E9-414BFD82EEED}">
      <dsp:nvSpPr>
        <dsp:cNvPr id="0" name=""/>
        <dsp:cNvSpPr/>
      </dsp:nvSpPr>
      <dsp:spPr>
        <a:xfrm>
          <a:off x="422925" y="836548"/>
          <a:ext cx="3031096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(Ongoing) Read biweekly Student Assessment Updates.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Become familiar with CBT components.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Identify the school test administration team.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Establish a communication plan with the test administration team.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Update contact info with DESE.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/>
        </a:p>
      </dsp:txBody>
      <dsp:txXfrm>
        <a:off x="422925" y="836548"/>
        <a:ext cx="3031096" cy="4650064"/>
      </dsp:txXfrm>
    </dsp:sp>
    <dsp:sp modelId="{36272020-30B9-46BD-A11E-37844C5F7F47}">
      <dsp:nvSpPr>
        <dsp:cNvPr id="0" name=""/>
        <dsp:cNvSpPr/>
      </dsp:nvSpPr>
      <dsp:spPr>
        <a:xfrm>
          <a:off x="3688056" y="23399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At least 2 months before testing</a:t>
          </a:r>
        </a:p>
      </dsp:txBody>
      <dsp:txXfrm>
        <a:off x="4039056" y="23399"/>
        <a:ext cx="3086870" cy="702000"/>
      </dsp:txXfrm>
    </dsp:sp>
    <dsp:sp modelId="{BD790CA9-82E9-43B2-B3BC-92100C838574}">
      <dsp:nvSpPr>
        <dsp:cNvPr id="0" name=""/>
        <dsp:cNvSpPr/>
      </dsp:nvSpPr>
      <dsp:spPr>
        <a:xfrm>
          <a:off x="3925716" y="813149"/>
          <a:ext cx="3031096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Update user accounts</a:t>
          </a:r>
          <a:b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in PAN and create additional accounts.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Plan for accessibility features and accommodations.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View online modules and participate in training sessions.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Meet with the technology coordinator, who will review the tech specs and prepare the school’s infrastructure.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Complete the SR/PNP.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3925716" y="813149"/>
        <a:ext cx="3031096" cy="4650064"/>
      </dsp:txXfrm>
    </dsp:sp>
    <dsp:sp modelId="{D63279A0-8DF8-4A48-A849-5FA77A8A2F7D}">
      <dsp:nvSpPr>
        <dsp:cNvPr id="0" name=""/>
        <dsp:cNvSpPr/>
      </dsp:nvSpPr>
      <dsp:spPr>
        <a:xfrm>
          <a:off x="7464237" y="73592"/>
          <a:ext cx="378887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At least 2 weeks before testing</a:t>
          </a:r>
        </a:p>
      </dsp:txBody>
      <dsp:txXfrm>
        <a:off x="7815237" y="73592"/>
        <a:ext cx="3086870" cy="702000"/>
      </dsp:txXfrm>
    </dsp:sp>
    <dsp:sp modelId="{B8F400DF-502C-4015-802A-4967AA4DFF1E}">
      <dsp:nvSpPr>
        <dsp:cNvPr id="0" name=""/>
        <dsp:cNvSpPr/>
      </dsp:nvSpPr>
      <dsp:spPr>
        <a:xfrm>
          <a:off x="7580105" y="836548"/>
          <a:ext cx="3682024" cy="465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Run App Check and conduct an Infrastructure Trial and/or Preliminary System Test.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Train test administrators in protocols and security requirements.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devices and materials.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Prepare students for online testing.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Review instructions in the </a:t>
          </a:r>
          <a:r>
            <a:rPr lang="en-US" sz="1900" i="1" kern="1200">
              <a:latin typeface="Arial" panose="020B0604020202020204" pitchFamily="34" charset="0"/>
              <a:cs typeface="Arial" panose="020B0604020202020204" pitchFamily="34" charset="0"/>
            </a:rPr>
            <a:t>Principal’s Administration Manual</a:t>
          </a: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Delivered to schools 2 weeks before spring ELA, and one week before each fall/winter administration. Available online beforehand. </a:t>
          </a:r>
        </a:p>
      </dsp:txBody>
      <dsp:txXfrm>
        <a:off x="7580105" y="836548"/>
        <a:ext cx="3682024" cy="4650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74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983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4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69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34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97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984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751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414611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46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784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1"/>
              </a:spcBef>
              <a:spcAft>
                <a:spcPts val="611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8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1"/>
              </a:spcBef>
              <a:spcAft>
                <a:spcPts val="611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28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1"/>
              </a:spcBef>
              <a:spcAft>
                <a:spcPts val="611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95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05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4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8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9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9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60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35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9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3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07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07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46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6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7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714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20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344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94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4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5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Pearson Access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1/19/2024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49" r:id="rId5"/>
    <p:sldLayoutId id="2147483665" r:id="rId6"/>
    <p:sldLayoutId id="2147483655" r:id="rId7"/>
    <p:sldLayoutId id="2147483661" r:id="rId8"/>
    <p:sldLayoutId id="2147483660" r:id="rId9"/>
    <p:sldLayoutId id="2147483664" r:id="rId10"/>
    <p:sldLayoutId id="2147483652" r:id="rId11"/>
    <p:sldLayoutId id="2147483657" r:id="rId12"/>
    <p:sldLayoutId id="2147483654" r:id="rId13"/>
    <p:sldLayoutId id="2147483663" r:id="rId14"/>
    <p:sldLayoutId id="2147483662" r:id="rId15"/>
    <p:sldLayoutId id="2147483682" r:id="rId16"/>
    <p:sldLayoutId id="214748368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update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eepurl.com/ghSOhH" TargetMode="External"/><Relationship Id="rId4" Type="http://schemas.openxmlformats.org/officeDocument/2006/relationships/hyperlink" Target="https://profiles.doe.mass.ed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pearsonaccessnext.com/customer/index.a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mcas.pearsonsupport.com/manuals/" TargetMode="External"/><Relationship Id="rId5" Type="http://schemas.openxmlformats.org/officeDocument/2006/relationships/hyperlink" Target="https://support.assessment.pearson.com/display/PAsup/PearsonAccess+Next+Online+Support" TargetMode="External"/><Relationship Id="rId4" Type="http://schemas.openxmlformats.org/officeDocument/2006/relationships/hyperlink" Target="http://mcas.pearsonsupport.com/resources/resources-training/MCAS_PAN_Overview_23_03_07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ssessment.pearson.com/TN/testnav-online-support-16908292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support.assessment.pearson.com/display/TN/Troubleshooting" TargetMode="External"/><Relationship Id="rId4" Type="http://schemas.openxmlformats.org/officeDocument/2006/relationships/hyperlink" Target="https://support.assessment.pearson.com/display/TN/Set+up+and+Use+TestN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echnology-setu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assessment.pearson.com/display/TN/ProctorCache+System+Requirements" TargetMode="External"/><Relationship Id="rId4" Type="http://schemas.openxmlformats.org/officeDocument/2006/relationships/hyperlink" Target="https://support.assessment.pearson.com/display/TN/Set+Up+and+Use+ProctorCach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pearsonaccessnex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cas.pearsonaccessnext.com/customer/index.acti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cas@doe.mass.ed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" TargetMode="External"/><Relationship Id="rId2" Type="http://schemas.openxmlformats.org/officeDocument/2006/relationships/hyperlink" Target="https://www.doe.mass.edu/mcas/update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updates.html" TargetMode="External"/><Relationship Id="rId2" Type="http://schemas.openxmlformats.org/officeDocument/2006/relationships/hyperlink" Target="https://profiles.doe.mass.edu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SEDirectoryAdministrator@mass.gov" TargetMode="External"/><Relationship Id="rId4" Type="http://schemas.openxmlformats.org/officeDocument/2006/relationships/hyperlink" Target="http://www.doe.mass.edu/infoservices/data/diradmin/list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pearsonaccessnex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manuals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pearsonaccessnext.com/customer/index.ac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rng-mcas.pearsonaccessnext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hyperlink" Target="http://mcas.pearsonsupport.com/manuals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oe.mass.edu/mcas/accessibility/organizers/" TargetMode="External"/><Relationship Id="rId5" Type="http://schemas.openxmlformats.org/officeDocument/2006/relationships/hyperlink" Target="http://mcas.pearsonsupport.com/resources/resources-training/accessibility-and-accommodations-raw-tfwWaFpn/content/" TargetMode="External"/><Relationship Id="rId4" Type="http://schemas.openxmlformats.org/officeDocument/2006/relationships/hyperlink" Target="https://www.doe.mass.edu/mcas/training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oe.mass.edu/mcas/training.html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ssessment.pearson.com/TN/set-up-testnav-on-chromeos-18614070.html" TargetMode="External"/><Relationship Id="rId2" Type="http://schemas.openxmlformats.org/officeDocument/2006/relationships/hyperlink" Target="https://support.assessment.pearson.com/display/TN/TestNav+System+Requireme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assessment.pearson.com/display/TN/Recently+Updated" TargetMode="External"/><Relationship Id="rId5" Type="http://schemas.openxmlformats.org/officeDocument/2006/relationships/hyperlink" Target="https://www.doe.mass.edu/mcas/testadmin/updates.html" TargetMode="External"/><Relationship Id="rId4" Type="http://schemas.openxmlformats.org/officeDocument/2006/relationships/hyperlink" Target="https://support.assessment.pearson.com/TN/network-requirements-and-guidelines-23074307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CASEvents@cognia.or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manuals/" TargetMode="External"/><Relationship Id="rId2" Type="http://schemas.openxmlformats.org/officeDocument/2006/relationships/hyperlink" Target="https://tech.ed.gov/infrastructure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manuals/" TargetMode="External"/><Relationship Id="rId2" Type="http://schemas.openxmlformats.org/officeDocument/2006/relationships/hyperlink" Target="https://www.doe.mass.edu/mcas/cal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oe.mass.edu/mcas/training.html" TargetMode="External"/><Relationship Id="rId4" Type="http://schemas.openxmlformats.org/officeDocument/2006/relationships/hyperlink" Target="http://mcas.pearsonsupport.com/trainin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manual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doe.mass.edu" TargetMode="External"/><Relationship Id="rId2" Type="http://schemas.openxmlformats.org/officeDocument/2006/relationships/hyperlink" Target="https://www.doe.mass.edu/mcas/testadmin/devicecalculator.xlsx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a.testnav.com/client/index.html#login?username=LGN046141535&amp;password=2BLSVJLA" TargetMode="External"/><Relationship Id="rId2" Type="http://schemas.openxmlformats.org/officeDocument/2006/relationships/hyperlink" Target="http://www.doe.mass.edu/stem/dlcs/?section=planningtool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student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released-items/" TargetMode="External"/><Relationship Id="rId2" Type="http://schemas.openxmlformats.org/officeDocument/2006/relationships/hyperlink" Target="http://www.doe.mass.edu/mcas/student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oe.mass.edu/mcas/parents" TargetMode="External"/><Relationship Id="rId4" Type="http://schemas.openxmlformats.org/officeDocument/2006/relationships/hyperlink" Target="http://mcas.pearsonsupport.com/student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http://mcas.pearsonsupport.com/student/" TargetMode="External"/><Relationship Id="rId4" Type="http://schemas.openxmlformats.org/officeDocument/2006/relationships/hyperlink" Target="https://download.testnav.com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updates.html" TargetMode="External"/><Relationship Id="rId2" Type="http://schemas.openxmlformats.org/officeDocument/2006/relationships/hyperlink" Target="http://www.doe.mass.edu/mca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cas.pearsonsupport.com/resources/manuals/PAN%20Tasks%20Timeline.pdf" TargetMode="External"/><Relationship Id="rId5" Type="http://schemas.openxmlformats.org/officeDocument/2006/relationships/hyperlink" Target="https://www.doe.mass.edu/mcas/testadmin/pre-admin-guide.pdf" TargetMode="External"/><Relationship Id="rId4" Type="http://schemas.openxmlformats.org/officeDocument/2006/relationships/hyperlink" Target="http://eepurl.com/ghSOhH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admin.html" TargetMode="External"/><Relationship Id="rId2" Type="http://schemas.openxmlformats.org/officeDocument/2006/relationships/hyperlink" Target="https://www.doe.mass.edu/mcas/tdd/default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oe.mass.edu/mcas/participation.html" TargetMode="External"/><Relationship Id="rId4" Type="http://schemas.openxmlformats.org/officeDocument/2006/relationships/hyperlink" Target="https://www.doe.mass.edu/mcas/cal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raining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training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raining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training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raining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cas.pearsonsupport.com/training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easuredprogress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cas@doe.mass.edu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http://mcas.pearsonsupport.com/technology-setup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hyperlink" Target="http://www.doe.mass.edu/mcas" TargetMode="External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hyperlink" Target="mailto:mcas@doe.mass.edu" TargetMode="External"/><Relationship Id="rId4" Type="http://schemas.openxmlformats.org/officeDocument/2006/relationships/image" Target="../media/image31.sv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cal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38" y="1625533"/>
            <a:ext cx="8631677" cy="1928238"/>
          </a:xfrm>
        </p:spPr>
        <p:txBody>
          <a:bodyPr>
            <a:noAutofit/>
          </a:bodyPr>
          <a:lstStyle/>
          <a:p>
            <a:r>
              <a:rPr lang="en-US" sz="5900" dirty="0"/>
              <a:t>Introduction to MCAS</a:t>
            </a:r>
            <a:br>
              <a:rPr lang="en-US" sz="5900" dirty="0"/>
            </a:br>
            <a:r>
              <a:rPr lang="en-US" sz="5900" dirty="0"/>
              <a:t>Computer-Based Testing</a:t>
            </a:r>
            <a:endParaRPr lang="en-US" altLang="en-US" sz="5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538936" cy="1391055"/>
          </a:xfrm>
        </p:spPr>
        <p:txBody>
          <a:bodyPr/>
          <a:lstStyle/>
          <a:p>
            <a:pPr defTabSz="914126"/>
            <a:r>
              <a:rPr lang="en-US" altLang="zh-CN" sz="27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of Student Assessment Services </a:t>
            </a:r>
          </a:p>
          <a:p>
            <a:pPr defTabSz="914126"/>
            <a:r>
              <a:rPr lang="en-US" altLang="zh-CN" sz="27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17, 2024</a:t>
            </a:r>
            <a:endParaRPr lang="zh-CN" altLang="en-US" sz="27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BF32F-1118-40CB-B0BC-BEA3B8CC6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057" y="213831"/>
            <a:ext cx="11706225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Timeline for MCAS CBT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Pre-Administration Tasks</a:t>
            </a:r>
          </a:p>
        </p:txBody>
      </p:sp>
      <p:graphicFrame>
        <p:nvGraphicFramePr>
          <p:cNvPr id="2" name="Diagram 1" descr="timeline">
            <a:extLst>
              <a:ext uri="{FF2B5EF4-FFF2-40B4-BE49-F238E27FC236}">
                <a16:creationId xmlns:a16="http://schemas.microsoft.com/office/drawing/2014/main" id="{F84F7193-F66D-454D-BA25-6EE5E9D06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879558"/>
              </p:ext>
            </p:extLst>
          </p:nvPr>
        </p:nvGraphicFramePr>
        <p:xfrm>
          <a:off x="743057" y="1537270"/>
          <a:ext cx="11262130" cy="548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20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</a:t>
            </a:r>
            <a:r>
              <a:rPr lang="en-US" sz="200" dirty="0"/>
              <a:t>—3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4375" y="2020888"/>
            <a:ext cx="10515600" cy="405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Which of these have you been a part of previously? (Choose all that apply)</a:t>
            </a:r>
          </a:p>
          <a:p>
            <a:endParaRPr lang="en-US" dirty="0"/>
          </a:p>
          <a:p>
            <a:pPr marL="1022350" lvl="1" indent="-514350">
              <a:buAutoNum type="alphaUcPeriod"/>
            </a:pPr>
            <a:r>
              <a:rPr lang="en-US" sz="2800" dirty="0"/>
              <a:t>Submitting the SR/PNP file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Assigning accessibility features and accommodations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Infrastructure Trial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Preliminary System Test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None of the above</a:t>
            </a:r>
          </a:p>
          <a:p>
            <a:pPr marL="1022350" lvl="1" indent="-514350">
              <a:buAutoNum type="alphaUcPeriod"/>
            </a:pPr>
            <a:endParaRPr lang="en-US" sz="2800" dirty="0"/>
          </a:p>
          <a:p>
            <a:pPr marL="1022350" lvl="1" indent="-51435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522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Tasks to Complete Now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BF32F-1118-40CB-B0BC-BEA3B8CC6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057" y="213831"/>
            <a:ext cx="11706225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Timeline for MCAS CBT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Pre-Administration Tasks </a:t>
            </a:r>
          </a:p>
        </p:txBody>
      </p:sp>
      <p:graphicFrame>
        <p:nvGraphicFramePr>
          <p:cNvPr id="2" name="Diagram 1" descr="timeline">
            <a:extLst>
              <a:ext uri="{FF2B5EF4-FFF2-40B4-BE49-F238E27FC236}">
                <a16:creationId xmlns:a16="http://schemas.microsoft.com/office/drawing/2014/main" id="{F84F7193-F66D-454D-BA25-6EE5E9D06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230991"/>
              </p:ext>
            </p:extLst>
          </p:nvPr>
        </p:nvGraphicFramePr>
        <p:xfrm>
          <a:off x="743057" y="1537270"/>
          <a:ext cx="11262130" cy="548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BBFADB9-2B38-4834-89CD-3FEE05DB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810" y="2170545"/>
            <a:ext cx="3255863" cy="3925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0775" y="288925"/>
            <a:ext cx="11651226" cy="6794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1. Read Student Assessment Updates (ongoing).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3782" y="1229092"/>
            <a:ext cx="10465001" cy="5049837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Student Assessment Updates</a:t>
            </a:r>
            <a:r>
              <a:rPr lang="en-US" sz="2800" dirty="0"/>
              <a:t> are biweekly emails with important updates about the MCAS program. </a:t>
            </a:r>
          </a:p>
          <a:p>
            <a:r>
              <a:rPr lang="en-US" sz="2800" dirty="0"/>
              <a:t>The following roles in </a:t>
            </a:r>
            <a:r>
              <a:rPr lang="en-US" sz="2800" dirty="0">
                <a:hlinkClick r:id="rId4"/>
              </a:rPr>
              <a:t>School and District Profiles</a:t>
            </a:r>
            <a:r>
              <a:rPr lang="en-US" sz="2800" dirty="0"/>
              <a:t> automatically receive these updates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Principals, MCAS test coordinators, special education directors, and EL program directors</a:t>
            </a:r>
          </a:p>
          <a:p>
            <a:r>
              <a:rPr lang="en-US" sz="2800" dirty="0"/>
              <a:t>If you do not already receive these updates, subscribe using this link: </a:t>
            </a:r>
            <a:r>
              <a:rPr lang="en-US" sz="2800" dirty="0">
                <a:hlinkClick r:id="rId5"/>
              </a:rPr>
              <a:t>http://eepurl.com/ghSOhH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2. Become familiar with CBT components.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9032" y="1222481"/>
            <a:ext cx="10144460" cy="5049837"/>
          </a:xfrm>
        </p:spPr>
        <p:txBody>
          <a:bodyPr>
            <a:normAutofit/>
          </a:bodyPr>
          <a:lstStyle/>
          <a:p>
            <a:r>
              <a:rPr lang="en-US" sz="3200" dirty="0"/>
              <a:t>PearsonAccess Next</a:t>
            </a:r>
          </a:p>
          <a:p>
            <a:r>
              <a:rPr lang="en-US" sz="3200" dirty="0"/>
              <a:t>TestNav</a:t>
            </a:r>
          </a:p>
          <a:p>
            <a:r>
              <a:rPr lang="en-US" sz="3200" dirty="0"/>
              <a:t>ProctorCache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733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PearsonAccess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9032" y="1222481"/>
            <a:ext cx="10144460" cy="5049837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err="1">
                <a:hlinkClick r:id="rId3"/>
              </a:rPr>
              <a:t>PearsonAccess</a:t>
            </a:r>
            <a:r>
              <a:rPr lang="en-US" sz="3200" b="1" dirty="0">
                <a:hlinkClick r:id="rId3"/>
              </a:rPr>
              <a:t> Next</a:t>
            </a:r>
            <a:endParaRPr lang="en-US" sz="3200" b="1" dirty="0"/>
          </a:p>
          <a:p>
            <a:pPr lvl="1"/>
            <a:r>
              <a:rPr lang="en-US" sz="2800" dirty="0"/>
              <a:t>Online test management system for principals, test coordinators, technology coordinators, and test administrators</a:t>
            </a:r>
          </a:p>
          <a:p>
            <a:pPr lvl="2"/>
            <a:r>
              <a:rPr lang="en-US" sz="2400" dirty="0"/>
              <a:t>Need to create accounts for both sites (</a:t>
            </a:r>
            <a:r>
              <a:rPr lang="en-US" sz="2400" b="1" dirty="0">
                <a:solidFill>
                  <a:srgbClr val="A18557"/>
                </a:solidFill>
              </a:rPr>
              <a:t>brown</a:t>
            </a:r>
            <a:r>
              <a:rPr lang="en-US" sz="2400" dirty="0"/>
              <a:t> training and </a:t>
            </a:r>
            <a:r>
              <a:rPr lang="en-US" sz="2400" b="1" dirty="0">
                <a:solidFill>
                  <a:srgbClr val="00B0F0"/>
                </a:solidFill>
              </a:rPr>
              <a:t>blue</a:t>
            </a:r>
            <a:r>
              <a:rPr lang="en-US" sz="2400" dirty="0"/>
              <a:t> live site).</a:t>
            </a:r>
          </a:p>
          <a:p>
            <a:pPr lvl="1"/>
            <a:r>
              <a:rPr lang="en-US" sz="2800" dirty="0"/>
              <a:t>Primarily used for the following:</a:t>
            </a:r>
          </a:p>
          <a:p>
            <a:pPr lvl="2"/>
            <a:r>
              <a:rPr lang="en-US" sz="2400" dirty="0"/>
              <a:t>Managing user accounts</a:t>
            </a:r>
          </a:p>
          <a:p>
            <a:pPr lvl="2"/>
            <a:r>
              <a:rPr lang="en-US" sz="2400" dirty="0"/>
              <a:t>Student registration (SR/PNP)</a:t>
            </a:r>
          </a:p>
          <a:p>
            <a:pPr lvl="2"/>
            <a:r>
              <a:rPr lang="en-US" sz="2400" dirty="0"/>
              <a:t>Managing computer-based testing</a:t>
            </a:r>
          </a:p>
          <a:p>
            <a:pPr lvl="1"/>
            <a:r>
              <a:rPr lang="en-US" sz="2800" dirty="0"/>
              <a:t>Contact your District Test Coordinator if you need a new PAN login. </a:t>
            </a:r>
          </a:p>
          <a:p>
            <a:pPr lvl="1"/>
            <a:r>
              <a:rPr lang="en-US" sz="2800" dirty="0"/>
              <a:t>Resources</a:t>
            </a:r>
          </a:p>
          <a:p>
            <a:pPr lvl="2"/>
            <a:r>
              <a:rPr lang="en-US" sz="2400" u="sng" dirty="0">
                <a:hlinkClick r:id="rId4"/>
              </a:rPr>
              <a:t>PAN Overview Video</a:t>
            </a:r>
            <a:endParaRPr lang="en-US" sz="2400" u="sng" dirty="0">
              <a:hlinkClick r:id="rId5"/>
            </a:endParaRPr>
          </a:p>
          <a:p>
            <a:pPr lvl="2"/>
            <a:r>
              <a:rPr lang="en-US" sz="2400" i="1" u="sng" dirty="0" err="1">
                <a:hlinkClick r:id="rId5"/>
              </a:rPr>
              <a:t>PearsonAccess</a:t>
            </a:r>
            <a:r>
              <a:rPr lang="en-US" sz="2400" i="1" u="sng" dirty="0">
                <a:hlinkClick r:id="rId5"/>
              </a:rPr>
              <a:t> Next User Guide</a:t>
            </a:r>
            <a:r>
              <a:rPr lang="en-US" sz="2400" dirty="0"/>
              <a:t> </a:t>
            </a:r>
          </a:p>
          <a:p>
            <a:pPr lvl="2"/>
            <a:r>
              <a:rPr lang="en-US" sz="2400" dirty="0">
                <a:hlinkClick r:id="rId6"/>
              </a:rPr>
              <a:t>User Role Matrix</a:t>
            </a:r>
            <a:endParaRPr lang="en-US" sz="2400" dirty="0"/>
          </a:p>
          <a:p>
            <a:pPr lvl="2"/>
            <a:r>
              <a:rPr lang="en-US" sz="2400" dirty="0">
                <a:hlinkClick r:id="rId6"/>
              </a:rPr>
              <a:t>Guide to Managing User Accounts in PAN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77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BF32F-1118-40CB-B0BC-BEA3B8CC6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057" y="213831"/>
            <a:ext cx="11706225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Timeline for Tasks in PAN</a:t>
            </a:r>
          </a:p>
        </p:txBody>
      </p:sp>
      <p:graphicFrame>
        <p:nvGraphicFramePr>
          <p:cNvPr id="5" name="Diagram 4" descr="timeline">
            <a:extLst>
              <a:ext uri="{FF2B5EF4-FFF2-40B4-BE49-F238E27FC236}">
                <a16:creationId xmlns:a16="http://schemas.microsoft.com/office/drawing/2014/main" id="{E55139D2-2EA1-4151-94E0-A10E0DB24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573640"/>
              </p:ext>
            </p:extLst>
          </p:nvPr>
        </p:nvGraphicFramePr>
        <p:xfrm>
          <a:off x="496124" y="1140031"/>
          <a:ext cx="11422743" cy="116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E2E0A8-3574-43C7-994D-A4C1E26424D3}"/>
              </a:ext>
            </a:extLst>
          </p:cNvPr>
          <p:cNvSpPr txBox="1"/>
          <p:nvPr/>
        </p:nvSpPr>
        <p:spPr>
          <a:xfrm>
            <a:off x="500081" y="2303813"/>
            <a:ext cx="25774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Student Registration/</a:t>
            </a:r>
            <a:b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Needs Profile (SR/PNP)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A3F58-9474-4918-95DC-22CF8196A92F}"/>
              </a:ext>
            </a:extLst>
          </p:cNvPr>
          <p:cNvSpPr txBox="1"/>
          <p:nvPr/>
        </p:nvSpPr>
        <p:spPr>
          <a:xfrm>
            <a:off x="3288804" y="2303813"/>
            <a:ext cx="2456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update information in PAN (SR/PNP)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Transfer Requests (as needed)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5DB6F-5B9B-4590-9F12-34841B539782}"/>
              </a:ext>
            </a:extLst>
          </p:cNvPr>
          <p:cNvSpPr txBox="1"/>
          <p:nvPr/>
        </p:nvSpPr>
        <p:spPr>
          <a:xfrm>
            <a:off x="6077525" y="2310501"/>
            <a:ext cx="27887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App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Preliminary System Test and/or Infrastructure Trial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511CA-D7FB-4C91-BC18-6F0CE24DA891}"/>
              </a:ext>
            </a:extLst>
          </p:cNvPr>
          <p:cNvSpPr txBox="1"/>
          <p:nvPr/>
        </p:nvSpPr>
        <p:spPr>
          <a:xfrm>
            <a:off x="8897421" y="2339315"/>
            <a:ext cx="32175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PAN Sessions and add students to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accommodations in PAN </a:t>
            </a:r>
          </a:p>
        </p:txBody>
      </p:sp>
    </p:spTree>
    <p:extLst>
      <p:ext uri="{BB962C8B-B14F-4D97-AF65-F5344CB8AC3E}">
        <p14:creationId xmlns:p14="http://schemas.microsoft.com/office/powerpoint/2010/main" val="1876788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TestNav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5068" y="1229092"/>
            <a:ext cx="10746376" cy="5049837"/>
          </a:xfrm>
        </p:spPr>
        <p:txBody>
          <a:bodyPr/>
          <a:lstStyle/>
          <a:p>
            <a:r>
              <a:rPr lang="en-US" sz="3200" b="1" dirty="0"/>
              <a:t>TestNav</a:t>
            </a:r>
          </a:p>
          <a:p>
            <a:pPr lvl="1"/>
            <a:r>
              <a:rPr lang="en-US" sz="2800" dirty="0"/>
              <a:t>Online testing platform used by students to take the computer-based MCAS assessments</a:t>
            </a:r>
          </a:p>
          <a:p>
            <a:pPr lvl="1"/>
            <a:r>
              <a:rPr lang="en-US" sz="2800" dirty="0"/>
              <a:t>Resources:</a:t>
            </a:r>
          </a:p>
          <a:p>
            <a:pPr lvl="2"/>
            <a:r>
              <a:rPr lang="en-US" sz="2400" dirty="0">
                <a:hlinkClick r:id="rId3"/>
              </a:rPr>
              <a:t>TestNav8 Online Support</a:t>
            </a:r>
            <a:endParaRPr lang="en-US" sz="2400" dirty="0"/>
          </a:p>
          <a:p>
            <a:pPr lvl="2"/>
            <a:r>
              <a:rPr lang="en-US" sz="2400" dirty="0">
                <a:hlinkClick r:id="rId4"/>
              </a:rPr>
              <a:t>Set up and Use TestNav</a:t>
            </a:r>
            <a:endParaRPr lang="en-US" sz="2400" dirty="0"/>
          </a:p>
          <a:p>
            <a:pPr lvl="2"/>
            <a:r>
              <a:rPr lang="en-US" sz="2400" dirty="0">
                <a:hlinkClick r:id="rId5"/>
              </a:rPr>
              <a:t>Troubleshooting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6699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ProctorCache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12850"/>
            <a:ext cx="10949465" cy="4972050"/>
          </a:xfrm>
        </p:spPr>
        <p:txBody>
          <a:bodyPr/>
          <a:lstStyle/>
          <a:p>
            <a:pPr>
              <a:buClrTx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ProctorCache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ProctorCache precaches test content onto a designated machine in a school to reduce bandwidth requirements. ProctorCache stores test content, but does not store student responses.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Only schools with lower bandwidth that do not pass the Network Check should use ProctorCache. See the resources below for detailed steps on how to decide whether to use ProctorCache.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ProctorCache Recommendation for MCAS CBT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Set Up and Use ProctorCache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ProctorCache System Requirements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7173" name="Content Placeholder 6"/>
          <p:cNvSpPr>
            <a:spLocks noGrp="1"/>
          </p:cNvSpPr>
          <p:nvPr>
            <p:ph idx="4294967295"/>
          </p:nvPr>
        </p:nvSpPr>
        <p:spPr>
          <a:xfrm>
            <a:off x="822325" y="1201130"/>
            <a:ext cx="10160203" cy="504983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Jodie Zalk, Manager of Test Administration and Publications</a:t>
            </a:r>
          </a:p>
          <a:p>
            <a:pPr marL="0" indent="0">
              <a:buClrTx/>
              <a:buNone/>
            </a:pP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Pelychaty, Manager of Inclusive Assessment</a:t>
            </a:r>
          </a:p>
          <a:p>
            <a:pPr marL="0" indent="0">
              <a:buClrTx/>
              <a:buNone/>
            </a:pP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Kelley, Data and Reporting Specialist</a:t>
            </a:r>
          </a:p>
          <a:p>
            <a:pPr marL="0" indent="0">
              <a:buClrTx/>
              <a:buNone/>
            </a:pP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Cullen, MCAS and ACCESS Assessment Specialist</a:t>
            </a:r>
          </a:p>
          <a:p>
            <a:pPr marL="0" indent="0">
              <a:buClrTx/>
              <a:buNone/>
            </a:pP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Ingles, Pearson Customer Support Specialist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1CCF-F679-4023-AF26-5519BE5EF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0C41-CD13-4BBC-8FA2-145D7B65B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Accessing resources from the DESE website 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Accessing the DESE Security Portal 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Accessing resources from the MCAS Resource Center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Logging in to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Next</a:t>
            </a:r>
          </a:p>
          <a:p>
            <a:pPr>
              <a:buClrTx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1CCF-F679-4023-AF26-5519BE5EF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Page on the DESE Website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0C41-CD13-4BBC-8FA2-145D7B65B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6568" y="6092109"/>
            <a:ext cx="6096000" cy="334582"/>
          </a:xfrm>
        </p:spPr>
        <p:txBody>
          <a:bodyPr/>
          <a:lstStyle/>
          <a:p>
            <a:pPr marL="0" indent="0"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</a:t>
            </a:r>
            <a:endParaRPr lang="en-US" sz="36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15C0B-47BD-4554-94FA-7EADE4B62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16" y="1004592"/>
            <a:ext cx="11572568" cy="50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2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1CCF-F679-4023-AF26-5519BE5EF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Resource Center </a:t>
            </a:r>
          </a:p>
        </p:txBody>
      </p:sp>
      <p:pic>
        <p:nvPicPr>
          <p:cNvPr id="6" name="Picture 5" descr="Image displays MCAS Resource Center Screen">
            <a:extLst>
              <a:ext uri="{FF2B5EF4-FFF2-40B4-BE49-F238E27FC236}">
                <a16:creationId xmlns:a16="http://schemas.microsoft.com/office/drawing/2014/main" id="{1E4A9441-7C87-49EC-B170-824E4A698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" y="1045073"/>
            <a:ext cx="9683794" cy="51165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0C41-CD13-4BBC-8FA2-145D7B65B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8951" y="6234493"/>
            <a:ext cx="6376827" cy="334582"/>
          </a:xfrm>
        </p:spPr>
        <p:txBody>
          <a:bodyPr/>
          <a:lstStyle/>
          <a:p>
            <a:pPr marL="0" indent="0">
              <a:buNone/>
            </a:pPr>
            <a:r>
              <a:rPr lang="en-US" sz="36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</a:t>
            </a:r>
            <a:endParaRPr lang="en-US" sz="36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2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99CF-334E-4C8E-8901-547F0CF345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 err="1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</a:t>
            </a:r>
          </a:p>
        </p:txBody>
      </p:sp>
      <p:pic>
        <p:nvPicPr>
          <p:cNvPr id="6" name="Picture 5" descr="Image displays log in screen for Pearson Access Next">
            <a:extLst>
              <a:ext uri="{FF2B5EF4-FFF2-40B4-BE49-F238E27FC236}">
                <a16:creationId xmlns:a16="http://schemas.microsoft.com/office/drawing/2014/main" id="{ECBD8E34-3782-44A1-9420-C67C2719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43" y="1660637"/>
            <a:ext cx="5441879" cy="3682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3B92B-9A5B-4DA2-8EAC-77F409F93E6C}"/>
              </a:ext>
            </a:extLst>
          </p:cNvPr>
          <p:cNvSpPr txBox="1"/>
          <p:nvPr/>
        </p:nvSpPr>
        <p:spPr>
          <a:xfrm>
            <a:off x="6163682" y="1660637"/>
            <a:ext cx="5657850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from the MCAS Resource Center: </a:t>
            </a:r>
            <a:r>
              <a:rPr lang="en-US" sz="3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http://mcas.pearsonsupport.com/pearsonaccessnext/</a:t>
            </a:r>
            <a:endParaRPr lang="en-US" sz="3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URL for the live site: </a:t>
            </a:r>
            <a:r>
              <a:rPr lang="en-US" sz="3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https://mcas.pearsonaccess</a:t>
            </a:r>
            <a:br>
              <a:rPr lang="en-US" sz="3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</a:br>
            <a:r>
              <a:rPr lang="en-US" sz="3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next.com/</a:t>
            </a:r>
            <a:endParaRPr lang="en-US" sz="3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5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 fontScale="90000"/>
          </a:bodyPr>
          <a:lstStyle/>
          <a:p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DESE Security Portal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Edwin and DropBox Central through the DESE Security Portal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the Security Portal at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https://gateway.edu.state.ma.us/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6" name="Picture 5" descr="Image displays Massachusetts Education Security Portal log in screen">
            <a:extLst>
              <a:ext uri="{FF2B5EF4-FFF2-40B4-BE49-F238E27FC236}">
                <a16:creationId xmlns:a16="http://schemas.microsoft.com/office/drawing/2014/main" id="{8CADFED5-6F4B-2E49-271F-DEB26BD1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362" y="2775047"/>
            <a:ext cx="9513276" cy="33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7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30528"/>
            <a:ext cx="11412500" cy="80085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Accessing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Central in the Security Portal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username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then see an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List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list of students for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administration for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MCAS testing.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Next.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6" descr="Image displays Dropbox central from Security Portal and where to select MCAS 2023 Data">
            <a:extLst>
              <a:ext uri="{FF2B5EF4-FFF2-40B4-BE49-F238E27FC236}">
                <a16:creationId xmlns:a16="http://schemas.microsoft.com/office/drawing/2014/main" id="{065EE12F-2A96-743F-1626-C0738FC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20" y="4018201"/>
            <a:ext cx="2127996" cy="28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59365-3C3F-4AE4-A0D6-D76168D79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720" y="4018201"/>
            <a:ext cx="2246685" cy="2412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32A10B-C62E-4989-ACC7-263FD76EDC78}"/>
              </a:ext>
            </a:extLst>
          </p:cNvPr>
          <p:cNvSpPr txBox="1"/>
          <p:nvPr/>
        </p:nvSpPr>
        <p:spPr>
          <a:xfrm>
            <a:off x="465990" y="4243693"/>
            <a:ext cx="64975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 high schools: If a student is   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listed in the .CSV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file but has already passed the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test, contact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mcas@doe.mass.edu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39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E46D-70D2-4B93-84CF-E62956879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Identify the test administration team.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50AD-25C7-4FF9-9ED8-9B34AB022D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6308" y="1169014"/>
            <a:ext cx="10499796" cy="5049837"/>
          </a:xfrm>
        </p:spPr>
        <p:txBody>
          <a:bodyPr/>
          <a:lstStyle/>
          <a:p>
            <a:pPr>
              <a:buClrTx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staff members who can help with planning and management of CBT: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features for all students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Accommodations for students with disabilities and English learners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set-up</a:t>
            </a:r>
          </a:p>
          <a:p>
            <a:pPr>
              <a:buClrTx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local responsibilities: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schedule and manage test sessions?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configure devices for testing?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needs access to </a:t>
            </a:r>
            <a:r>
              <a:rPr lang="en-US" sz="2400" dirty="0" err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be managing PAN during testing?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verify that students have been assigned the correct accommodations and test forms prior to testing?</a:t>
            </a:r>
          </a:p>
        </p:txBody>
      </p:sp>
    </p:spTree>
    <p:extLst>
      <p:ext uri="{BB962C8B-B14F-4D97-AF65-F5344CB8AC3E}">
        <p14:creationId xmlns:p14="http://schemas.microsoft.com/office/powerpoint/2010/main" val="2728949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E46D-70D2-4B93-84CF-E62956879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Establish a communication plan with the test administration team.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50AD-25C7-4FF9-9ED8-9B34AB022D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3897" y="1393428"/>
            <a:ext cx="10711289" cy="5049837"/>
          </a:xfrm>
        </p:spPr>
        <p:txBody>
          <a:bodyPr/>
          <a:lstStyle/>
          <a:p>
            <a:pPr>
              <a:buClrTx/>
            </a:pP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Principals, MCAS test coordinators, special education directors, and EL program directors automatically receive the </a:t>
            </a: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Student Assessment Update</a:t>
            </a: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Tx/>
            </a:pP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plan for sharing applicable information from the Student Assessment Update with others as needed.</a:t>
            </a:r>
          </a:p>
          <a:p>
            <a:pPr lvl="1">
              <a:buClrTx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information be shared across the test administration team?</a:t>
            </a:r>
          </a:p>
          <a:p>
            <a:pPr lvl="1">
              <a:buClrTx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test coordinators and technology coordinators to subscribe. </a:t>
            </a:r>
          </a:p>
          <a:p>
            <a:pPr lvl="1">
              <a:buClrTx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information with educators, IEP teams, guidance counselors, and school-based tech staff as needed. </a:t>
            </a:r>
          </a:p>
          <a:p>
            <a:pPr>
              <a:buClrTx/>
            </a:pP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which resources from the </a:t>
            </a: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DESE website</a:t>
            </a: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 Resource Center</a:t>
            </a: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would be helpful for technology staff as well as test administrators, and share accordingly. </a:t>
            </a:r>
            <a:endParaRPr lang="en-US" sz="2200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1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E46D-70D2-4B93-84CF-E62956879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Update contact information with DESE.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50AD-25C7-4FF9-9ED8-9B34AB022D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968374"/>
            <a:ext cx="10976384" cy="5206283"/>
          </a:xfrm>
        </p:spPr>
        <p:txBody>
          <a:bodyPr/>
          <a:lstStyle/>
          <a:p>
            <a:pPr>
              <a:buClrTx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 uses contact information in 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 and District Profiles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email the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 Assessment Update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other time-sensitive information.</a:t>
            </a:r>
          </a:p>
          <a:p>
            <a:pPr lvl="0">
              <a:buClrTx/>
            </a:pP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contact information on the 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 and District Profiles</a:t>
            </a:r>
            <a:r>
              <a:rPr lang="en-US" sz="24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for: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Test Coordinator (district- and school-level; can assign to multiple individuals)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Technology Director (district-level only)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Tx/>
              <a:buNone/>
            </a:pPr>
            <a:endParaRPr lang="en-US" sz="21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2452FC1-BFC6-1934-F400-28ACBEAFE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15412"/>
              </p:ext>
            </p:extLst>
          </p:nvPr>
        </p:nvGraphicFramePr>
        <p:xfrm>
          <a:off x="1062243" y="3217553"/>
          <a:ext cx="10496550" cy="277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48275">
                  <a:extLst>
                    <a:ext uri="{9D8B030D-6E8A-4147-A177-3AD203B41FA5}">
                      <a16:colId xmlns:a16="http://schemas.microsoft.com/office/drawing/2014/main" val="736250906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334579327"/>
                    </a:ext>
                  </a:extLst>
                </a:gridCol>
              </a:tblGrid>
              <a:tr h="3536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 on Updating Contact Information with DESE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447303"/>
                  </a:ext>
                </a:extLst>
              </a:tr>
              <a:tr h="1060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school districts, public schools, charter schools, collaboratives, approved special education schools, &amp; alternative education programs: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sites, adult education programs, out-of-state schools, SEIS-DYS programs: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881083"/>
                  </a:ext>
                </a:extLst>
              </a:tr>
              <a:tr h="1060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updates to your 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District-Level Directory Administrator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101D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 your updates to </a:t>
                      </a:r>
                      <a:r>
                        <a:rPr lang="en-US" sz="1800" dirty="0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ESEDirectoryAdministrator@mass.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gov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sure to include your 8-digit school code and school name.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2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232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isplays Q and A icon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 descr="Image displays Q &amp; A icon">
            <a:extLst>
              <a:ext uri="{FF2B5EF4-FFF2-40B4-BE49-F238E27FC236}">
                <a16:creationId xmlns:a16="http://schemas.microsoft.com/office/drawing/2014/main" id="{16A770BD-2E9E-4F23-9245-E6CC0706D1F5}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177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aloud at specified times during this training session, and we will email the Q&amp;A afterwards.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your questions anytime, but we may not answer them in real time as some questions may be covered during the presentation.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student-specific questions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mcas@doe.mass.edu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asking here.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beforehand, and are being posted in the chat.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captioning has been enabled for participants who need it.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interpreted into ASL. Our interpreting team will be onscreen with the presenters.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3. Tasks to Complete at least Two Months Before Testing</a:t>
            </a:r>
          </a:p>
        </p:txBody>
      </p:sp>
    </p:spTree>
    <p:extLst>
      <p:ext uri="{BB962C8B-B14F-4D97-AF65-F5344CB8AC3E}">
        <p14:creationId xmlns:p14="http://schemas.microsoft.com/office/powerpoint/2010/main" val="2990015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BF32F-1118-40CB-B0BC-BEA3B8CC6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057" y="213831"/>
            <a:ext cx="11706225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Timeline for MCAS CBT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Pre-Administration Tasks</a:t>
            </a:r>
          </a:p>
        </p:txBody>
      </p:sp>
      <p:graphicFrame>
        <p:nvGraphicFramePr>
          <p:cNvPr id="2" name="Diagram 1" descr="timeline">
            <a:extLst>
              <a:ext uri="{FF2B5EF4-FFF2-40B4-BE49-F238E27FC236}">
                <a16:creationId xmlns:a16="http://schemas.microsoft.com/office/drawing/2014/main" id="{F84F7193-F66D-454D-BA25-6EE5E9D06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224887"/>
              </p:ext>
            </p:extLst>
          </p:nvPr>
        </p:nvGraphicFramePr>
        <p:xfrm>
          <a:off x="743057" y="1537270"/>
          <a:ext cx="11262130" cy="548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BBFADB9-2B38-4834-89CD-3FEE05DB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1210" y="2170545"/>
            <a:ext cx="3427890" cy="4382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43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2670-607F-47C8-8FC5-46A68E4B4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Update user accounts in PAN and create additional accounts.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D949-B973-4B9C-828F-745BE07350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303720"/>
            <a:ext cx="11369675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different roles provide different levels of access in PAN: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test coordinator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test coordinator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coordinator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administrator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reports (add-on role) </a:t>
            </a:r>
          </a:p>
          <a:p>
            <a:pPr>
              <a:buClr>
                <a:srgbClr val="101D35"/>
              </a:buClr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User Role Matrix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information on permissions for each role.</a:t>
            </a:r>
          </a:p>
          <a:p>
            <a:pPr>
              <a:buClr>
                <a:srgbClr val="101D35"/>
              </a:buClr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accounts should be created by the school or district for appropriate staff members.</a:t>
            </a:r>
          </a:p>
          <a:p>
            <a:pPr>
              <a:buClr>
                <a:srgbClr val="101D35"/>
              </a:buClr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will need to assign accounts for test administrators. </a:t>
            </a:r>
          </a:p>
          <a:p>
            <a:pPr>
              <a:buClr>
                <a:srgbClr val="101D35"/>
              </a:buClr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the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 to Managing User Accounts in PearsonAccess Next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instructions on creating and editing user accounts. </a:t>
            </a:r>
          </a:p>
        </p:txBody>
      </p:sp>
    </p:spTree>
    <p:extLst>
      <p:ext uri="{BB962C8B-B14F-4D97-AF65-F5344CB8AC3E}">
        <p14:creationId xmlns:p14="http://schemas.microsoft.com/office/powerpoint/2010/main" val="3282363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</a:t>
            </a:r>
            <a:r>
              <a:rPr lang="en-US" sz="200" dirty="0"/>
              <a:t>—3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4374" y="2020888"/>
            <a:ext cx="10944226" cy="405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Who is responsible for creating/updating PearsonAccess Next accounts for test administrators?</a:t>
            </a:r>
          </a:p>
          <a:p>
            <a:endParaRPr lang="en-US" dirty="0"/>
          </a:p>
          <a:p>
            <a:pPr marL="1022350" lvl="1" indent="-514350">
              <a:buAutoNum type="alphaUcPeriod"/>
            </a:pPr>
            <a:r>
              <a:rPr lang="en-US" sz="2800" dirty="0"/>
              <a:t>Principal or school test coordinator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District test coordinator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MCAS Service Center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DESE</a:t>
            </a:r>
          </a:p>
          <a:p>
            <a:pPr marL="1022350" lvl="1" indent="-514350">
              <a:buAutoNum type="alphaUcPeriod"/>
            </a:pPr>
            <a:endParaRPr lang="en-US" sz="2800" dirty="0"/>
          </a:p>
          <a:p>
            <a:pPr marL="1022350" lvl="1" indent="-51435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4508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2670-607F-47C8-8FC5-46A68E4B4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Update contact information in PAN and create additional accounts. </a:t>
            </a:r>
            <a:r>
              <a:rPr lang="en-US" sz="4000" i="1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D949-B973-4B9C-828F-745BE07350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792" y="1241197"/>
            <a:ext cx="10841779" cy="5049837"/>
          </a:xfrm>
        </p:spPr>
        <p:txBody>
          <a:bodyPr/>
          <a:lstStyle/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PAN sites: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live site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A1855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training site</a:t>
            </a:r>
            <a:endParaRPr lang="en-US" sz="2800" b="1" dirty="0">
              <a:solidFill>
                <a:srgbClr val="A18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Passwords on one site will always match the other.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site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used for operational testing.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A18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used for Infrastructure Trials and Preliminary System Tests.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Accounts will need to be created on each site. 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PAN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site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expected to be available for the spring administrations 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first day of each SR/PNP window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that accounts can be created at any time. Once an account is created, a user can view their organization’s current and previous administrations.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75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B7BD-30E1-4D96-87E7-033C97B61E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FADA-3B58-4992-BE23-4AE451B676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A18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training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site vs. the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live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AE1EC-BC3E-45E9-96E4-B892B6F2B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37" y="2373001"/>
            <a:ext cx="5844010" cy="2866873"/>
          </a:xfrm>
          <a:prstGeom prst="rect">
            <a:avLst/>
          </a:prstGeom>
        </p:spPr>
      </p:pic>
      <p:pic>
        <p:nvPicPr>
          <p:cNvPr id="9" name="Picture 8" descr="Image displays two images Pearson Access Next Training site and Pearson Access next live site">
            <a:extLst>
              <a:ext uri="{FF2B5EF4-FFF2-40B4-BE49-F238E27FC236}">
                <a16:creationId xmlns:a16="http://schemas.microsoft.com/office/drawing/2014/main" id="{D0057DEA-77DE-49C3-8F10-042D0EB5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3" y="2373002"/>
            <a:ext cx="5882510" cy="28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0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8783-0175-4B9B-A711-CAA8EB0263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2788" y="453312"/>
            <a:ext cx="11479212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Plan for accessibility features (for all students) and accommodations for students with disabilities and English learners.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5EF5-C713-4412-8624-B70451B737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734996"/>
            <a:ext cx="10923361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Review selected accessibility features for all students and accommodations for students with disabilities and ELs. </a:t>
            </a:r>
          </a:p>
          <a:p>
            <a:pPr>
              <a:buClr>
                <a:srgbClr val="101D35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Include selected features and accommodations in the SR/PNP.</a:t>
            </a:r>
          </a:p>
          <a:p>
            <a:pPr marL="457200" lvl="1" indent="0">
              <a:buClr>
                <a:srgbClr val="101D35"/>
              </a:buClr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   Before testing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required for student to receive correct test forms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After testing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to update features or accommodations used during testing</a:t>
            </a:r>
          </a:p>
          <a:p>
            <a:pPr>
              <a:buClr>
                <a:srgbClr val="101D35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Resources: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Accessibility and Accommodations Manual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Guide to the SR/PNP Process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Register for the accessibility and accommodations training session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Online training module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Approved graphic organizers and supplemental Math &amp; STE reference sheets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Graphic 3" descr="Warning with solid fill">
            <a:extLst>
              <a:ext uri="{FF2B5EF4-FFF2-40B4-BE49-F238E27FC236}">
                <a16:creationId xmlns:a16="http://schemas.microsoft.com/office/drawing/2014/main" id="{63A7E294-0FA1-35C3-C5FB-C8C8BBFB1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3781" y="2916122"/>
            <a:ext cx="484909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83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83B5-5C40-450C-B8BA-AC7DF24FB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View online training modules and previous training sessions.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9095-DC07-ECE6-C7B7-F4F7EEA109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4" y="1317399"/>
            <a:ext cx="10509705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Training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page on the MCAS Resource Center for modules as well as recordings/slides from previous live training sessions.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 Overview Video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 Tasks to Complete Before, During, and After Testing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separate trainings</a:t>
            </a:r>
          </a:p>
        </p:txBody>
      </p:sp>
    </p:spTree>
    <p:extLst>
      <p:ext uri="{BB962C8B-B14F-4D97-AF65-F5344CB8AC3E}">
        <p14:creationId xmlns:p14="http://schemas.microsoft.com/office/powerpoint/2010/main" val="2151543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292D-3AE6-4790-9CAF-06AA0F8E7F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3656" y="246395"/>
            <a:ext cx="11369675" cy="679450"/>
          </a:xfrm>
        </p:spPr>
        <p:txBody>
          <a:bodyPr/>
          <a:lstStyle/>
          <a:p>
            <a:r>
              <a:rPr lang="en-US" sz="36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for upcoming training sessions at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www.doe.mass.edu/mcas/training.html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123C5-D431-42DE-AF88-B23815F18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82" y="1217910"/>
            <a:ext cx="11398729" cy="51945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E6B7F-D74F-4294-A0D2-69CAF8C4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582" y="5958216"/>
            <a:ext cx="2538492" cy="2618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42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3B09-27EA-4985-ADAF-FB41989C1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4" y="484134"/>
            <a:ext cx="11369675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Meet with the technology coordinator, review technology specifications, and prepare the school’s infrastructure.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C74A-0DA1-42FE-AC28-89F6CD35A9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1621980"/>
            <a:ext cx="10705646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Meet with the technology coordinator.</a:t>
            </a:r>
          </a:p>
          <a:p>
            <a:pPr>
              <a:buClr>
                <a:srgbClr val="101D35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Review specifications and resources: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TestNav System Requirements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Minimum and recommended specifications for hardware and devices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Recommended levels of bandwidth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special instructions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ChromeOS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(Chromebooks).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 whether all devices planned for testing will meet these specifications.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Network Requirements and Guidelines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recent updates to TestNav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PearsonAccess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Next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5622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Slides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emailed to participants before this session from </a:t>
            </a: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MCASEvents@cognia.org</a:t>
            </a: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are now being posted in the chat.</a:t>
            </a:r>
          </a:p>
          <a:p>
            <a:pPr lvl="2" indent="-457200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slides in the chat, ask in the Q&amp;A.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send the slides again to participants, and they will be posted in the MCAS Resource Center along with the recording. </a:t>
            </a:r>
          </a:p>
        </p:txBody>
      </p:sp>
    </p:spTree>
    <p:extLst>
      <p:ext uri="{BB962C8B-B14F-4D97-AF65-F5344CB8AC3E}">
        <p14:creationId xmlns:p14="http://schemas.microsoft.com/office/powerpoint/2010/main" val="4011166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3B09-27EA-4985-ADAF-FB41989C1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4" y="484134"/>
            <a:ext cx="11369675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Meet with the technology coordinator, review technology specifications, and prepare the school’s infrastructure (continued).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C74A-0DA1-42FE-AC28-89F6CD35A9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1621980"/>
            <a:ext cx="10705646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Download the updated TestNav application on all testing devices. </a:t>
            </a:r>
          </a:p>
          <a:p>
            <a:pPr>
              <a:buClr>
                <a:srgbClr val="101D35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Identify/address gaps in technology capacity such as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Potentially insufficient bandwidth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USDE guide on building technology infrastructure for learning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Follow the instructions for running a Network Check in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ProctorCache Recommendation for CBT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14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</a:t>
            </a:r>
            <a:r>
              <a:rPr lang="en-US" sz="200" dirty="0"/>
              <a:t>—3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4375" y="2020888"/>
            <a:ext cx="10515600" cy="405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How do I know when the student registration window opens for each administration?</a:t>
            </a:r>
          </a:p>
          <a:p>
            <a:endParaRPr lang="en-US" dirty="0"/>
          </a:p>
          <a:p>
            <a:pPr marL="1022350" lvl="1" indent="-514350">
              <a:buAutoNum type="alphaUcPeriod"/>
            </a:pPr>
            <a:r>
              <a:rPr lang="en-US" sz="2800" dirty="0"/>
              <a:t>The dates are listed in the Test Administrator’s Manual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The dates are listed in the Statewide Testing Schedule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The dates are announced in Student Assessment Updates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Both B and C are correct</a:t>
            </a:r>
          </a:p>
          <a:p>
            <a:pPr marL="1022350" lvl="1" indent="-514350">
              <a:buAutoNum type="alphaUcPeriod"/>
            </a:pPr>
            <a:endParaRPr lang="en-US" sz="2800" dirty="0"/>
          </a:p>
          <a:p>
            <a:pPr marL="1022350" lvl="1" indent="-51435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0382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3B09-27EA-4985-ADAF-FB41989C1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Complete the SR/PNP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C74A-0DA1-42FE-AC28-89F6CD35A9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182688"/>
            <a:ext cx="11173731" cy="5054826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SR/PNP registers students for testing and places an initial order for PBT and for manuals.</a:t>
            </a:r>
          </a:p>
          <a:p>
            <a:pPr>
              <a:buClr>
                <a:srgbClr val="101D35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SR/PNP windows for each administration are listed in the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Statewide Testing Schedule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101D35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Windows are also typically announced in the Student Assessment Update. </a:t>
            </a:r>
          </a:p>
          <a:p>
            <a:pPr>
              <a:buClr>
                <a:srgbClr val="101D35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See the following resources: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Guide to the SR/PNP Process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Student Registration/Personal Needs Profile module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Overview of the SR/PNP Process training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Register for training on January 18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0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isplays Q and A icon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 descr="Image displays Q &amp; A icon">
            <a:extLst>
              <a:ext uri="{FF2B5EF4-FFF2-40B4-BE49-F238E27FC236}">
                <a16:creationId xmlns:a16="http://schemas.microsoft.com/office/drawing/2014/main" id="{16A770BD-2E9E-4F23-9245-E6CC0706D1F5}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766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4. Tasks to Complete at least Two Weeks Before Testing</a:t>
            </a:r>
          </a:p>
        </p:txBody>
      </p:sp>
    </p:spTree>
    <p:extLst>
      <p:ext uri="{BB962C8B-B14F-4D97-AF65-F5344CB8AC3E}">
        <p14:creationId xmlns:p14="http://schemas.microsoft.com/office/powerpoint/2010/main" val="106014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BF32F-1118-40CB-B0BC-BEA3B8CC67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057" y="213831"/>
            <a:ext cx="11706225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Timeline for MCAS CBT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Pre-Administration Tasks</a:t>
            </a:r>
          </a:p>
        </p:txBody>
      </p:sp>
      <p:graphicFrame>
        <p:nvGraphicFramePr>
          <p:cNvPr id="2" name="Diagram 1" descr="timeline">
            <a:extLst>
              <a:ext uri="{FF2B5EF4-FFF2-40B4-BE49-F238E27FC236}">
                <a16:creationId xmlns:a16="http://schemas.microsoft.com/office/drawing/2014/main" id="{F84F7193-F66D-454D-BA25-6EE5E9D06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40335"/>
              </p:ext>
            </p:extLst>
          </p:nvPr>
        </p:nvGraphicFramePr>
        <p:xfrm>
          <a:off x="743057" y="1537270"/>
          <a:ext cx="11262130" cy="548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BBFADB9-2B38-4834-89CD-3FEE05DB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2028" y="2161020"/>
            <a:ext cx="3885197" cy="4192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8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477" y="288925"/>
            <a:ext cx="11985523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Run App Check and conduct an Infrastructure Trial or Preliminary System Test. </a:t>
            </a:r>
            <a:endParaRPr lang="en-US" sz="4000" i="1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6" y="1203874"/>
            <a:ext cx="4017530" cy="5049837"/>
          </a:xfrm>
        </p:spPr>
        <p:txBody>
          <a:bodyPr/>
          <a:lstStyle/>
          <a:p>
            <a:pPr marL="0" indent="0">
              <a:buClr>
                <a:srgbClr val="101D35"/>
              </a:buClr>
              <a:buNone/>
            </a:pPr>
            <a:r>
              <a:rPr lang="en-US" sz="2800" b="1" u="sng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Check</a:t>
            </a:r>
          </a:p>
          <a:p>
            <a:pPr>
              <a:buClr>
                <a:srgbClr val="101D35"/>
              </a:buClr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that devices and networks are set up correctly</a:t>
            </a:r>
          </a:p>
          <a:p>
            <a:pPr>
              <a:buClr>
                <a:srgbClr val="101D35"/>
              </a:buClr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schools should run App Check in TestNav prior to testing</a:t>
            </a:r>
          </a:p>
          <a:p>
            <a:pPr>
              <a:buClr>
                <a:srgbClr val="101D35"/>
              </a:buClr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only a few seconds per device. Instructions are in the </a:t>
            </a: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Infrastructure Trial Guide</a:t>
            </a: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5D6BC-9497-460F-8C13-373B72230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371" y="1292225"/>
            <a:ext cx="5695950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System Test</a:t>
            </a:r>
            <a:endParaRPr lang="en-US" sz="4000" i="1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147798"/>
            <a:ext cx="11369675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for all schools; strongly recommended for schools not participating in an Infrastructure Trial. </a:t>
            </a:r>
          </a:p>
          <a:p>
            <a:pPr>
              <a:buClr>
                <a:srgbClr val="101D35"/>
              </a:buClr>
            </a:pPr>
            <a:r>
              <a:rPr lang="en-US" sz="2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CBT by ensuring that test content can be accessed on student devices on the school network.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members log in and click through practice tests to ensure test content can be accessed. </a:t>
            </a:r>
          </a:p>
          <a:p>
            <a:pPr>
              <a:buClr>
                <a:srgbClr val="101D35"/>
              </a:buClr>
            </a:pPr>
            <a:r>
              <a:rPr lang="en-US" sz="2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should we conduct a Preliminary System Test?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same window as the Infrastructure Trial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will be conducting an Infrastructure Trial, it is recommended to conduct the Preliminary System Test prior to the Infrastructure Trial. </a:t>
            </a:r>
          </a:p>
          <a:p>
            <a:pPr>
              <a:buClr>
                <a:srgbClr val="101D35"/>
              </a:buClr>
            </a:pPr>
            <a:r>
              <a:rPr lang="en-US" sz="2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participate?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or other staff</a:t>
            </a:r>
          </a:p>
        </p:txBody>
      </p:sp>
    </p:spTree>
    <p:extLst>
      <p:ext uri="{BB962C8B-B14F-4D97-AF65-F5344CB8AC3E}">
        <p14:creationId xmlns:p14="http://schemas.microsoft.com/office/powerpoint/2010/main" val="4235809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Trial</a:t>
            </a:r>
            <a:endParaRPr lang="en-US" sz="4000" i="1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164546"/>
            <a:ext cx="11369675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CBT by simulating test day network use</a:t>
            </a:r>
          </a:p>
          <a:p>
            <a:pPr>
              <a:buClr>
                <a:srgbClr val="101D35"/>
              </a:buClr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should we conduct a Trial?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Trial windows typically begin about 2 months before testing, and last until one week before testing. </a:t>
            </a:r>
            <a:endParaRPr lang="en-US" sz="2200" b="1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recommended to conduct your school’s trial at least two weeks before testing.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should not update their technology set-up or computers after conducting their trial.</a:t>
            </a:r>
          </a:p>
          <a:p>
            <a:pPr>
              <a:buClr>
                <a:srgbClr val="101D35"/>
              </a:buClr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participate?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coordinators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coordinators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administrators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153541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Infrastructure Trial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923361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Infrastructure Trial confirms that: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TestNav is configured correctly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precaching,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ProctorCache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machine is properly configured to deliver test content to devices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Devices can successfully run TestNav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 security environment is configured to allow test content to devices (e.g., the appropriate URLs have been exempted)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Participating staff know how to monitor and manage a computer-based MCAS test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are familiar with the computer-based tools and format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solidFill>
                  <a:srgbClr val="101D35"/>
                </a:solidFill>
                <a:latin typeface="Arial"/>
                <a:cs typeface="Arial"/>
              </a:rPr>
              <a:t>Overview of Computer-Based Testing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solidFill>
                  <a:srgbClr val="101D35"/>
                </a:solidFill>
                <a:latin typeface="Arial"/>
                <a:cs typeface="Arial"/>
              </a:rPr>
              <a:t>Tasks to Complete Now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solidFill>
                  <a:srgbClr val="101D35"/>
                </a:solidFill>
                <a:latin typeface="Arial"/>
                <a:cs typeface="Arial"/>
              </a:rPr>
              <a:t>Tasks to Complete at least Two Months Before Testing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solidFill>
                  <a:srgbClr val="101D35"/>
                </a:solidFill>
                <a:latin typeface="Arial"/>
                <a:cs typeface="Arial"/>
              </a:rPr>
              <a:t>Tasks to Complete at least Two Weeks Before Testing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solidFill>
                  <a:srgbClr val="101D35"/>
                </a:solidFill>
                <a:latin typeface="Arial"/>
                <a:cs typeface="Arial"/>
              </a:rPr>
              <a:t>Resources, Support, and Next Steps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solidFill>
                  <a:srgbClr val="101D35"/>
                </a:solidFill>
                <a:latin typeface="Arial"/>
                <a:cs typeface="Arial"/>
              </a:rPr>
              <a:t>Live “Sandbox Time”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for the Infrastructure Trial and Preliminary System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Infrastructure Trial Readiness Guide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Infrastructure Trial for Principals and Test Coordinators module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Infrastructure Trial for Technology Coordinators module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Upcoming Trainings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Infrastructure Trials for Principals and Test Coordinators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returning staff: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January 23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new staff: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January 25 and 26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Infrastructure Trials for Technology Coordinators: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January 24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56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1C6A-F80E-46E8-A0FB-6EBD16BA30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Prepare devices and materials.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9C26-694F-4E28-90D9-6FF436A371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Plan to have enough devices for test administrators and for students.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Recommended tool: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computer-based testing device planner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Ensure all devices will be charged prior to each test session.</a:t>
            </a:r>
          </a:p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Have materials available (and check to see if they are in working order):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Power cords, power strips, extra batteries, extra computers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If using tablets: external keyboards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If students are using text-to-speech: headphones </a:t>
            </a:r>
          </a:p>
          <a:p>
            <a:pPr>
              <a:buClr>
                <a:srgbClr val="101D35"/>
              </a:buCl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Schools may request to participate in BYOD (“bring your own device”) program by emailing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MCAS@doe.mass.edu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More information will be provided in future Student Assessment Updates. 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43128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C055-07F3-4795-9676-B981A024A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Prepare students for online testing.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CA13-FC1D-427A-9E28-3846901D34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4" y="1221435"/>
            <a:ext cx="11369675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101D35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Ensure the curriculum incorporates digital learning; review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DLCS Curriculum Framework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 Tutorial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Demonstration of the navigation, tools, and features for CBT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complete it independently (no audio).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for 2023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Student Tutorial Table of Contents </a:t>
            </a:r>
          </a:p>
          <a:p>
            <a:pPr lvl="2">
              <a:buClr>
                <a:srgbClr val="101D35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Describes what is on each page of the tutorial and for which administrations</a:t>
            </a:r>
          </a:p>
          <a:p>
            <a:pPr>
              <a:buClr>
                <a:srgbClr val="101D35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Practice tests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Simulation of the tools and features for CBT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accessibility features and special editions:</a:t>
            </a:r>
          </a:p>
          <a:p>
            <a:pPr marL="914400" lvl="2" indent="0">
              <a:buClr>
                <a:srgbClr val="101D35"/>
              </a:buClr>
              <a:buNone/>
            </a:pPr>
            <a:r>
              <a:rPr lang="en-US" sz="2000" dirty="0">
                <a:latin typeface="Arial"/>
                <a:cs typeface="Arial"/>
              </a:rPr>
              <a:t>For example, students can gain familiarity with the text-to-speech and web extensions that are available.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09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07D1-4BDA-4C2E-9F53-929393FF7F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for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4E8-11B9-4C1F-89DD-9213C386A0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>
                <a:srgbClr val="101D35"/>
              </a:buClr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Additional resources for students 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Sample student work and scoring guides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Released items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Answer keys and scoring rubrics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for practice tests  </a:t>
            </a:r>
          </a:p>
          <a:p>
            <a:pPr lvl="2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on the subject, and then click on the grade.</a:t>
            </a: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Equation editor guides and symbol keys for Math and STE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Reference sheets for Math and STE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(for all students)</a:t>
            </a:r>
          </a:p>
          <a:p>
            <a:pPr>
              <a:buClr>
                <a:srgbClr val="101D35"/>
              </a:buClr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Resources for parents/guardians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C3F3-E715-4399-9162-5B61BDEFF6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1D53-8E10-4D1E-9E1E-CF3B7C8514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Tx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Student tutorial</a:t>
            </a:r>
          </a:p>
          <a:p>
            <a:pPr>
              <a:buClrTx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Practice tests</a:t>
            </a:r>
          </a:p>
        </p:txBody>
      </p:sp>
    </p:spTree>
    <p:extLst>
      <p:ext uri="{BB962C8B-B14F-4D97-AF65-F5344CB8AC3E}">
        <p14:creationId xmlns:p14="http://schemas.microsoft.com/office/powerpoint/2010/main" val="34132826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C3F3-E715-4399-9162-5B61BDEFF6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3156" y="302274"/>
            <a:ext cx="1174568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the Student Tutorial &amp; Practice Tests </a:t>
            </a:r>
          </a:p>
        </p:txBody>
      </p:sp>
      <p:pic>
        <p:nvPicPr>
          <p:cNvPr id="3" name="Picture 2" descr="Image displays three images TestNav login, MCAS Practice Tests in TestNav, and accessing the Practice tests from the Resource Center">
            <a:extLst>
              <a:ext uri="{FF2B5EF4-FFF2-40B4-BE49-F238E27FC236}">
                <a16:creationId xmlns:a16="http://schemas.microsoft.com/office/drawing/2014/main" id="{90E9CC1E-2FA8-C03C-AAE9-2680BB426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6" y="1029286"/>
            <a:ext cx="3390900" cy="239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4303C5-CF10-CD78-7C36-EFDEAC1FD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3303169"/>
            <a:ext cx="5943600" cy="2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3295C2-17B9-4349-9A07-0A86E0A8CBCD}"/>
              </a:ext>
            </a:extLst>
          </p:cNvPr>
          <p:cNvSpPr txBox="1"/>
          <p:nvPr/>
        </p:nvSpPr>
        <p:spPr>
          <a:xfrm>
            <a:off x="2815937" y="6155616"/>
            <a:ext cx="380057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https://download.testnav.com</a:t>
            </a:r>
            <a:endParaRPr lang="en-US" sz="2000" b="1" u="sng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C7064-B9FE-43F5-81EB-9ACCB7DC3C47}"/>
              </a:ext>
            </a:extLst>
          </p:cNvPr>
          <p:cNvSpPr txBox="1"/>
          <p:nvPr/>
        </p:nvSpPr>
        <p:spPr>
          <a:xfrm>
            <a:off x="6968836" y="6217962"/>
            <a:ext cx="450968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mcas.pearsonsupport.com/student </a:t>
            </a:r>
            <a:endParaRPr lang="en-US" sz="2000" b="1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7087FB-82EF-4684-B217-39A6B4232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730" y="1000755"/>
            <a:ext cx="5440607" cy="51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03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isplays Q and A icon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 descr="Image displays Q &amp; A icon">
            <a:extLst>
              <a:ext uri="{FF2B5EF4-FFF2-40B4-BE49-F238E27FC236}">
                <a16:creationId xmlns:a16="http://schemas.microsoft.com/office/drawing/2014/main" id="{16A770BD-2E9E-4F23-9245-E6CC0706D1F5}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8264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91AB-F5D0-F531-522C-600F46EA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796925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5. Resources, Support,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30245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99CF-334E-4C8E-8901-547F0CF345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6AE0A5D-DD46-477B-BD3A-CABF55F07C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6039271"/>
              </p:ext>
            </p:extLst>
          </p:nvPr>
        </p:nvGraphicFramePr>
        <p:xfrm>
          <a:off x="962025" y="1174659"/>
          <a:ext cx="10239376" cy="484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0691">
                  <a:extLst>
                    <a:ext uri="{9D8B030D-6E8A-4147-A177-3AD203B41FA5}">
                      <a16:colId xmlns:a16="http://schemas.microsoft.com/office/drawing/2014/main" val="237946869"/>
                    </a:ext>
                  </a:extLst>
                </a:gridCol>
                <a:gridCol w="7508685">
                  <a:extLst>
                    <a:ext uri="{9D8B030D-6E8A-4147-A177-3AD203B41FA5}">
                      <a16:colId xmlns:a16="http://schemas.microsoft.com/office/drawing/2014/main" val="3859205098"/>
                    </a:ext>
                  </a:extLst>
                </a:gridCol>
              </a:tblGrid>
              <a:tr h="356822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83620"/>
                  </a:ext>
                </a:extLst>
              </a:tr>
              <a:tr h="615885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Home page</a:t>
                      </a:r>
                      <a:endParaRPr lang="en-US" sz="2200" b="1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MCAS headlines and links to MCAS site (e.g., test schedule, test designs, training)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854711"/>
                  </a:ext>
                </a:extLst>
              </a:tr>
              <a:tr h="879836"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Student Assessment Updates</a:t>
                      </a:r>
                      <a:endParaRPr lang="en-US" sz="2200" b="1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Biweekly email with important updates about the MCAS program</a:t>
                      </a:r>
                      <a:endParaRPr lang="en-US" sz="2200" b="0" kern="1200" dirty="0">
                        <a:solidFill>
                          <a:srgbClr val="101D3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200" b="0" kern="1200" dirty="0">
                          <a:solidFill>
                            <a:srgbClr val="101D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at this link: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http://eepurl.com/ghSOhH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958706"/>
                  </a:ext>
                </a:extLst>
              </a:tr>
              <a:tr h="879836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MCAS Pre-Administration Guide</a:t>
                      </a:r>
                      <a:endParaRPr lang="en-US" sz="22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Instructions and roles/responsibilities for principals/test coordinators, new staff, and technology coordinators for tasks to complete prior to MCAS test administration, supplementing test administration manuals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15192"/>
                  </a:ext>
                </a:extLst>
              </a:tr>
              <a:tr h="615885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PAN Tasks Timeline</a:t>
                      </a:r>
                      <a:endParaRPr lang="en-US" sz="22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Timeline of tasks to complete in PearsonAccess Next before, during, and after testing.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23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5990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99CF-334E-4C8E-8901-547F0CF345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(continued)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6AE0A5D-DD46-477B-BD3A-CABF55F07C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0234765"/>
              </p:ext>
            </p:extLst>
          </p:nvPr>
        </p:nvGraphicFramePr>
        <p:xfrm>
          <a:off x="822325" y="1210287"/>
          <a:ext cx="10466991" cy="3749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73214">
                  <a:extLst>
                    <a:ext uri="{9D8B030D-6E8A-4147-A177-3AD203B41FA5}">
                      <a16:colId xmlns:a16="http://schemas.microsoft.com/office/drawing/2014/main" val="237946869"/>
                    </a:ext>
                  </a:extLst>
                </a:gridCol>
                <a:gridCol w="6693777">
                  <a:extLst>
                    <a:ext uri="{9D8B030D-6E8A-4147-A177-3AD203B41FA5}">
                      <a16:colId xmlns:a16="http://schemas.microsoft.com/office/drawing/2014/main" val="3859205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83620"/>
                  </a:ext>
                </a:extLst>
              </a:tr>
              <a:tr h="363131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Test Designs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 test designs for each of the subject tests.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789672"/>
                  </a:ext>
                </a:extLst>
              </a:tr>
              <a:tr h="626774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Test Administration Resources</a:t>
                      </a:r>
                      <a:endParaRPr lang="en-US" sz="24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 administration manuals and other resources for test administration.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88920"/>
                  </a:ext>
                </a:extLst>
              </a:tr>
              <a:tr h="626774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Statewide Testing Schedule</a:t>
                      </a:r>
                      <a:endParaRPr lang="en-US" sz="24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Includes test administration dates and administration deadlines.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981600"/>
                  </a:ext>
                </a:extLst>
              </a:tr>
              <a:tr h="626774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Student Participation Guidelines</a:t>
                      </a:r>
                      <a:endParaRPr lang="en-US" sz="24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Updated high school participation guidelines.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07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02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  <a:r>
              <a:rPr lang="en-US" sz="200" dirty="0"/>
              <a:t>—3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0075" y="2078038"/>
            <a:ext cx="10515600" cy="4051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What is your role? (Check all that apply)</a:t>
            </a:r>
          </a:p>
          <a:p>
            <a:endParaRPr lang="en-US" dirty="0"/>
          </a:p>
          <a:p>
            <a:pPr marL="1022350" lvl="1" indent="-514350">
              <a:buAutoNum type="alphaUcPeriod"/>
            </a:pPr>
            <a:r>
              <a:rPr lang="en-US" sz="2800" dirty="0"/>
              <a:t>District test coordinator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School test coordinator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Principal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Guidance counselor</a:t>
            </a:r>
          </a:p>
          <a:p>
            <a:pPr marL="1022350" lvl="1" indent="-514350">
              <a:buFont typeface="Arial" panose="020B0604020202020204" pitchFamily="34" charset="0"/>
              <a:buAutoNum type="alphaUcPeriod"/>
            </a:pPr>
            <a:r>
              <a:rPr lang="en-US" sz="2800" dirty="0"/>
              <a:t>Technology staff 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Other district staff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Other school staff</a:t>
            </a:r>
          </a:p>
          <a:p>
            <a:pPr marL="1022350" lvl="1" indent="-51435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6977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0CBAB-7FF3-27EF-A57C-C455DDA2D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745" y="236701"/>
            <a:ext cx="10515600" cy="1042988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Training Sessions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D7CB7-2F2F-43E0-9FF3-D71C80B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37069"/>
              </p:ext>
            </p:extLst>
          </p:nvPr>
        </p:nvGraphicFramePr>
        <p:xfrm>
          <a:off x="152399" y="1176750"/>
          <a:ext cx="11887201" cy="41088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9681">
                  <a:extLst>
                    <a:ext uri="{9D8B030D-6E8A-4147-A177-3AD203B41FA5}">
                      <a16:colId xmlns:a16="http://schemas.microsoft.com/office/drawing/2014/main" val="2610822780"/>
                    </a:ext>
                  </a:extLst>
                </a:gridCol>
                <a:gridCol w="3830320">
                  <a:extLst>
                    <a:ext uri="{9D8B030D-6E8A-4147-A177-3AD203B41FA5}">
                      <a16:colId xmlns:a16="http://schemas.microsoft.com/office/drawing/2014/main" val="4040530287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807124936"/>
                    </a:ext>
                  </a:extLst>
                </a:gridCol>
              </a:tblGrid>
              <a:tr h="3721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04619"/>
                  </a:ext>
                </a:extLst>
              </a:tr>
              <a:tr h="4480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January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 of the SR/PNP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 and test coordinators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830102"/>
                  </a:ext>
                </a:extLst>
              </a:tr>
              <a:tr h="8084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January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Trials for Principals and Test Coordinators – Returning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 and test coordinators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515156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Wednesday, January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Trials for Technology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coordinators and technology staff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81626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January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Trials for Principals and Test Coordinators – New Staff Part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principals and test coordinators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70779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January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Trials for Principals and Test Coordinators – New Staff Part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principals and test coordinators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155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3683E6-DE9F-40D4-8913-7ACAE34AACBC}"/>
              </a:ext>
            </a:extLst>
          </p:cNvPr>
          <p:cNvSpPr txBox="1"/>
          <p:nvPr/>
        </p:nvSpPr>
        <p:spPr>
          <a:xfrm>
            <a:off x="1855733" y="5392827"/>
            <a:ext cx="912898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www.doe.mass.edu/mcas/training.html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mcas.pearsonsupport.com/training/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173107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0CBAB-7FF3-27EF-A57C-C455DDA2D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4150"/>
            <a:ext cx="11456276" cy="135036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Training Sessions (continued)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D7CB7-2F2F-43E0-9FF3-D71C80B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57356"/>
              </p:ext>
            </p:extLst>
          </p:nvPr>
        </p:nvGraphicFramePr>
        <p:xfrm>
          <a:off x="152399" y="1260833"/>
          <a:ext cx="11887201" cy="37779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77614">
                  <a:extLst>
                    <a:ext uri="{9D8B030D-6E8A-4147-A177-3AD203B41FA5}">
                      <a16:colId xmlns:a16="http://schemas.microsoft.com/office/drawing/2014/main" val="2610822780"/>
                    </a:ext>
                  </a:extLst>
                </a:gridCol>
                <a:gridCol w="3572387">
                  <a:extLst>
                    <a:ext uri="{9D8B030D-6E8A-4147-A177-3AD203B41FA5}">
                      <a16:colId xmlns:a16="http://schemas.microsoft.com/office/drawing/2014/main" val="4040530287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807124936"/>
                    </a:ext>
                  </a:extLst>
                </a:gridCol>
              </a:tblGrid>
              <a:tr h="3721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04619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January 30</a:t>
                      </a:r>
                    </a:p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February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Accessibility and Accommodations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Principals, test coordinators, special education administrators and supervisors, test administrators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53631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Wednesday, January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Test Security and Administration Protocols for Returning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Principals, test coordinators, and test administration teams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63237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February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Test Security and Administration Protocols for New Staff</a:t>
                      </a:r>
                    </a:p>
                    <a:p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Principals, test coordinators, and test administration teams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98276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Monday, February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Pre-Administration Tasks for Technology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coordinators and technology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7529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1244A2-3061-42C5-B269-C4F8A94A3B93}"/>
              </a:ext>
            </a:extLst>
          </p:cNvPr>
          <p:cNvSpPr txBox="1"/>
          <p:nvPr/>
        </p:nvSpPr>
        <p:spPr>
          <a:xfrm>
            <a:off x="1750629" y="5223852"/>
            <a:ext cx="912898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www.doe.mass.edu/mcas/training.html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mcas.pearsonsupport.com/training/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1924638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0CBAB-7FF3-27EF-A57C-C455DDA2D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0967" y="184150"/>
            <a:ext cx="10515600" cy="10429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Training Sessions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D7CB7-2F2F-43E0-9FF3-D71C80B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9759"/>
              </p:ext>
            </p:extLst>
          </p:nvPr>
        </p:nvGraphicFramePr>
        <p:xfrm>
          <a:off x="152399" y="1407978"/>
          <a:ext cx="11887201" cy="37892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9681">
                  <a:extLst>
                    <a:ext uri="{9D8B030D-6E8A-4147-A177-3AD203B41FA5}">
                      <a16:colId xmlns:a16="http://schemas.microsoft.com/office/drawing/2014/main" val="2610822780"/>
                    </a:ext>
                  </a:extLst>
                </a:gridCol>
                <a:gridCol w="3830320">
                  <a:extLst>
                    <a:ext uri="{9D8B030D-6E8A-4147-A177-3AD203B41FA5}">
                      <a16:colId xmlns:a16="http://schemas.microsoft.com/office/drawing/2014/main" val="4040530287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807124936"/>
                    </a:ext>
                  </a:extLst>
                </a:gridCol>
              </a:tblGrid>
              <a:tr h="3721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04619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February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Before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 and test coordinators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15527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February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Tasks for Accessibility and Accommodations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Principals, MCAS test coordinators, special education administrators and supervisors, and test administrators administering accessibility features for all students and accommodations for students with disabilities and EL students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53631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March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During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 and test coordinators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63237"/>
                  </a:ext>
                </a:extLst>
              </a:tr>
              <a:tr h="65132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March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After Testing</a:t>
                      </a:r>
                    </a:p>
                    <a:p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 and test coordinators 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982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0CA21F-A58A-4560-85B2-E64B81BFD942}"/>
              </a:ext>
            </a:extLst>
          </p:cNvPr>
          <p:cNvSpPr txBox="1"/>
          <p:nvPr/>
        </p:nvSpPr>
        <p:spPr>
          <a:xfrm>
            <a:off x="1531506" y="5378026"/>
            <a:ext cx="912898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www.doe.mass.edu/mcas/training.html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mcas.pearsonsupport.com/training/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2420766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395" y="169863"/>
            <a:ext cx="10515600" cy="1042987"/>
          </a:xfrm>
        </p:spPr>
        <p:txBody>
          <a:bodyPr>
            <a:normAutofit/>
          </a:bodyPr>
          <a:lstStyle/>
          <a:p>
            <a:r>
              <a:rPr lang="en-US" alt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4000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4395" y="1298699"/>
            <a:ext cx="10515600" cy="4051300"/>
          </a:xfrm>
        </p:spPr>
        <p:txBody>
          <a:bodyPr/>
          <a:lstStyle/>
          <a:p>
            <a:pPr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the evaluation form.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Responses are associated with the name and email address used to log in.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Email your input to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mcas@doe.mass.edu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if you have problems accessing or completing the form.</a:t>
            </a:r>
          </a:p>
          <a:p>
            <a:pPr>
              <a:buClrTx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Within one week: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Receive an email with the Q&amp;A from this session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4309420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5631" y="168276"/>
            <a:ext cx="10515600" cy="1042987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5631" y="1089025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3418" y="1612900"/>
            <a:ext cx="5180013" cy="3327400"/>
          </a:xfrm>
        </p:spPr>
        <p:txBody>
          <a:bodyPr/>
          <a:lstStyle/>
          <a:p>
            <a:pPr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Questions on logistics and technology (e.g., PearsonAccess Next, SR/PNP, TestNav)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487" lvl="1" indent="-45720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mcas.pearsonsupport.com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487" lvl="1" indent="-45720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mcas@cognia.org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487" lvl="1" indent="-45720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852487" lvl="1" indent="-457200"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Schedule Technology Support Call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24394" y="1074822"/>
            <a:ext cx="5641975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24394" y="1993815"/>
            <a:ext cx="5183187" cy="3327400"/>
          </a:xfrm>
        </p:spPr>
        <p:txBody>
          <a:bodyPr/>
          <a:lstStyle/>
          <a:p>
            <a:pPr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Policy questions (e.g., student participation, accommodations, “I have a student who…”)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487" lvl="1" indent="-45720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www.doe.mass.edu/mcas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487" lvl="1" indent="-45720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mcas@doe.mass.edu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487" lvl="1" indent="-45720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6. Live “Sandbox Time”</a:t>
            </a:r>
          </a:p>
        </p:txBody>
      </p:sp>
    </p:spTree>
    <p:extLst>
      <p:ext uri="{BB962C8B-B14F-4D97-AF65-F5344CB8AC3E}">
        <p14:creationId xmlns:p14="http://schemas.microsoft.com/office/powerpoint/2010/main" val="2268620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</a:t>
            </a:r>
            <a:r>
              <a:rPr lang="en-US" sz="200" dirty="0"/>
              <a:t>—3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Which demonstrations would you like to see again?</a:t>
            </a:r>
          </a:p>
          <a:p>
            <a:endParaRPr lang="en-US" dirty="0"/>
          </a:p>
          <a:p>
            <a:pPr marL="1022350" lvl="1" indent="-514350">
              <a:buAutoNum type="alphaUcPeriod"/>
            </a:pPr>
            <a:r>
              <a:rPr lang="en-US" sz="2800" dirty="0"/>
              <a:t>Accessing resources from the DESE website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Accessing resources from the MCAS Resource Center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Accessing the DESE Security Portal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Logging in to PearsonAccess Next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PAN training site vs. PAN live site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Accessing the student tutorial and practice tests</a:t>
            </a:r>
          </a:p>
          <a:p>
            <a:pPr marL="1022350" lvl="1" indent="-51435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11995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958391"/>
            <a:ext cx="10515600" cy="1093686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1976741"/>
            <a:ext cx="1219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2000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phone icon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832" y="2971800"/>
            <a:ext cx="4572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7032" y="3009521"/>
            <a:ext cx="237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70" name="Graphic 69" descr="wifi icon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5995" y="3659009"/>
            <a:ext cx="544873" cy="544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0868" y="3742217"/>
            <a:ext cx="508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www.doe.mass.edu/mcas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phic 11" descr="Email icon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0796" y="2874535"/>
            <a:ext cx="540834" cy="540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8206" y="2971800"/>
            <a:ext cx="300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mcas@doe.mass.edu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Graphic 14" descr="Building icon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283" y="3628552"/>
            <a:ext cx="544874" cy="544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4135" y="3731390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1999" dirty="0" err="1">
                <a:latin typeface="Arial" panose="020B0604020202020204" pitchFamily="34" charset="0"/>
                <a:cs typeface="Arial" panose="020B0604020202020204" pitchFamily="34" charset="0"/>
              </a:rPr>
              <a:t>Santilli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Highway, Everett, MA 02149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6000">
                <a:latin typeface="Arial" panose="020B0604020202020204" pitchFamily="34" charset="0"/>
                <a:cs typeface="Arial" panose="020B0604020202020204" pitchFamily="34" charset="0"/>
              </a:rPr>
              <a:t>Overview of Computer-Based Testing</a:t>
            </a:r>
            <a:br>
              <a:rPr lang="zh-CN" altLang="en-US" sz="6000">
                <a:solidFill>
                  <a:schemeClr val="accent1">
                    <a:lumMod val="50000"/>
                  </a:schemeClr>
                </a:solidFill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1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7CA52D-F6E6-4DAE-9695-D270D04111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7743" y="288925"/>
            <a:ext cx="11433757" cy="6799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MCAS Tests in 2023–24 School Year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3A7C8F0-A8D7-4FBE-BECB-642D8B0D5FA1}"/>
              </a:ext>
            </a:extLst>
          </p:cNvPr>
          <p:cNvSpPr txBox="1">
            <a:spLocks/>
          </p:cNvSpPr>
          <p:nvPr/>
        </p:nvSpPr>
        <p:spPr>
          <a:xfrm>
            <a:off x="567743" y="1105630"/>
            <a:ext cx="5503762" cy="776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Fall/Winter High School Tests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B62AD7-7A41-4954-9A9C-97D27D77DCF5}"/>
              </a:ext>
            </a:extLst>
          </p:cNvPr>
          <p:cNvSpPr txBox="1">
            <a:spLocks/>
          </p:cNvSpPr>
          <p:nvPr/>
        </p:nvSpPr>
        <p:spPr>
          <a:xfrm>
            <a:off x="619448" y="1609854"/>
            <a:ext cx="5452057" cy="3799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ELA and Mathematics retests</a:t>
            </a:r>
          </a:p>
          <a:p>
            <a:pPr>
              <a:buClrTx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Biology and Introductory Physics</a:t>
            </a:r>
          </a:p>
          <a:p>
            <a:pPr>
              <a:buClrTx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ELA and Mathematics retests</a:t>
            </a:r>
          </a:p>
          <a:p>
            <a:pPr>
              <a:buClrTx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F50DA2-B629-F8F6-8740-05365186D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3316" y="1681316"/>
            <a:ext cx="0" cy="4071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79851-C084-4223-AFA0-0A17C878E263}"/>
              </a:ext>
            </a:extLst>
          </p:cNvPr>
          <p:cNvSpPr txBox="1">
            <a:spLocks/>
          </p:cNvSpPr>
          <p:nvPr/>
        </p:nvSpPr>
        <p:spPr>
          <a:xfrm>
            <a:off x="6497735" y="1072615"/>
            <a:ext cx="5452057" cy="776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Spring 2024 Tests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461C3D3-B272-469E-81F2-0E158636FB64}"/>
              </a:ext>
            </a:extLst>
          </p:cNvPr>
          <p:cNvSpPr txBox="1">
            <a:spLocks/>
          </p:cNvSpPr>
          <p:nvPr/>
        </p:nvSpPr>
        <p:spPr>
          <a:xfrm>
            <a:off x="6497735" y="1609854"/>
            <a:ext cx="5878287" cy="3799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Grades 3–8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ELA – all grades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Mathematics – all grades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 – grades 5 and 8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Civics Field Test – grade 8</a:t>
            </a:r>
          </a:p>
          <a:p>
            <a:pPr>
              <a:buClrTx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 School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ELA – grade 10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Mathematics – grade 10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Biology and Introductory Physics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0CF21-538F-5A45-E0B9-36EA4882B7A1}"/>
              </a:ext>
            </a:extLst>
          </p:cNvPr>
          <p:cNvSpPr txBox="1"/>
          <p:nvPr/>
        </p:nvSpPr>
        <p:spPr>
          <a:xfrm>
            <a:off x="2951020" y="5950856"/>
            <a:ext cx="82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the statewide testing schedule for administration windows and prescribed dates for high school tests: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www.doe.mass.edu/mcas/cal.html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735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Commonly Used Acronyms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283557" cy="4747845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Computer-based testing</a:t>
            </a:r>
          </a:p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PBT: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Paper-based testing</a:t>
            </a:r>
          </a:p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 Next </a:t>
            </a:r>
          </a:p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SR/PNP: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Registration/Personal Needs Profile</a:t>
            </a:r>
          </a:p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learner</a:t>
            </a:r>
          </a:p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 Arts</a:t>
            </a:r>
          </a:p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Technology/Engineering</a:t>
            </a:r>
          </a:p>
          <a:p>
            <a:r>
              <a:rPr lang="en-US" sz="3600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SIMS: </a:t>
            </a:r>
            <a:r>
              <a:rPr lang="en-US" sz="3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Information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552345846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Zalk, Jodie (DESE)</DisplayName>
        <AccountId>18</AccountId>
        <AccountType/>
      </UserInfo>
      <UserInfo>
        <DisplayName>Cullen, Shannon (DESE)</DisplayName>
        <AccountId>17</AccountId>
        <AccountType/>
      </UserInfo>
      <UserInfo>
        <DisplayName>Kelley, R. Scott (DESE)</DisplayName>
        <AccountId>23</AccountId>
        <AccountType/>
      </UserInfo>
      <UserInfo>
        <DisplayName>Jennifer Kash</DisplayName>
        <AccountId>87</AccountId>
        <AccountType/>
      </UserInfo>
      <UserInfo>
        <DisplayName>Pelychaty, Robert (DESE)</DisplayName>
        <AccountId>38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Props1.xml><?xml version="1.0" encoding="utf-8"?>
<ds:datastoreItem xmlns:ds="http://schemas.openxmlformats.org/officeDocument/2006/customXml" ds:itemID="{65C4B8AF-B1B7-41E8-8DFC-713F4681E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1d358-fb5c-480b-94c0-87be6b23463f"/>
    <ds:schemaRef ds:uri="0dca7aa4-7fee-4083-94e1-2adc3ae97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70C1E0-D73F-4393-AF8B-EC030DBF27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AF0FD2-44B7-49AE-A44E-FF3F2848CDD7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e77133ba-eec1-4d51-86ef-7b6d23495175"/>
    <ds:schemaRef ds:uri="http://www.w3.org/XML/1998/namespace"/>
    <ds:schemaRef ds:uri="http://schemas.openxmlformats.org/package/2006/metadata/core-properties"/>
    <ds:schemaRef ds:uri="http://purl.org/dc/terms/"/>
    <ds:schemaRef ds:uri="049449a1-970d-4061-91c8-87f7c4621d9d"/>
    <ds:schemaRef ds:uri="http://schemas.microsoft.com/office/2006/metadata/properties"/>
    <ds:schemaRef ds:uri="0dca7aa4-7fee-4083-94e1-2adc3ae970bc"/>
    <ds:schemaRef ds:uri="1d01d358-fb5c-480b-94c0-87be6b2346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1178</TotalTime>
  <Words>4513</Words>
  <Application>Microsoft Office PowerPoint</Application>
  <PresentationFormat>Widescreen</PresentationFormat>
  <Paragraphs>584</Paragraphs>
  <Slides>67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ESE PowerPoint Template 2017</vt:lpstr>
      <vt:lpstr>Office Theme</vt:lpstr>
      <vt:lpstr>Introduction to MCAS Computer-Based Testing</vt:lpstr>
      <vt:lpstr>Presenters</vt:lpstr>
      <vt:lpstr>Logistics for This Session </vt:lpstr>
      <vt:lpstr>Slides for This Session </vt:lpstr>
      <vt:lpstr>Today’s Agenda</vt:lpstr>
      <vt:lpstr>Poll Question—3</vt:lpstr>
      <vt:lpstr>1. Overview of Computer-Based Testing </vt:lpstr>
      <vt:lpstr>MCAS Tests in 2023–24 School Year</vt:lpstr>
      <vt:lpstr>Commonly Used Acronyms</vt:lpstr>
      <vt:lpstr>General Timeline for MCAS CBT  Pre-Administration Tasks</vt:lpstr>
      <vt:lpstr>Poll Question —3</vt:lpstr>
      <vt:lpstr>2. Tasks to Complete Now</vt:lpstr>
      <vt:lpstr>General Timeline for MCAS CBT  Pre-Administration Tasks </vt:lpstr>
      <vt:lpstr>1. Read Student Assessment Updates (ongoing).</vt:lpstr>
      <vt:lpstr>2. Become familiar with CBT components. </vt:lpstr>
      <vt:lpstr>PearsonAccess Next</vt:lpstr>
      <vt:lpstr>Timeline for Tasks in PAN</vt:lpstr>
      <vt:lpstr>TestNav</vt:lpstr>
      <vt:lpstr>ProctorCache</vt:lpstr>
      <vt:lpstr>Demonstrations</vt:lpstr>
      <vt:lpstr>MCAS Page on the DESE Website </vt:lpstr>
      <vt:lpstr>MCAS Resource Center </vt:lpstr>
      <vt:lpstr>PearsonAccess Next</vt:lpstr>
      <vt:lpstr> DESE Security Portal</vt:lpstr>
      <vt:lpstr>Accessing DropBox Central in the Security Portal </vt:lpstr>
      <vt:lpstr>3. Identify the test administration team.</vt:lpstr>
      <vt:lpstr>4. Establish a communication plan with the test administration team.</vt:lpstr>
      <vt:lpstr>5. Update contact information with DESE.</vt:lpstr>
      <vt:lpstr>Questions and Answers</vt:lpstr>
      <vt:lpstr>3. Tasks to Complete at least Two Months Before Testing</vt:lpstr>
      <vt:lpstr>General Timeline for MCAS CBT  Pre-Administration Tasks</vt:lpstr>
      <vt:lpstr>6. Update user accounts in PAN and create additional accounts.</vt:lpstr>
      <vt:lpstr>Poll Question —3</vt:lpstr>
      <vt:lpstr>6. Update contact information in PAN and create additional accounts. (cont’d)</vt:lpstr>
      <vt:lpstr>Demonstration </vt:lpstr>
      <vt:lpstr>7. Plan for accessibility features (for all students) and accommodations for students with disabilities and English learners.</vt:lpstr>
      <vt:lpstr>8. View online training modules and previous training sessions.</vt:lpstr>
      <vt:lpstr>Register for upcoming training sessions at www.doe.mass.edu/mcas/training.html </vt:lpstr>
      <vt:lpstr>9. Meet with the technology coordinator, review technology specifications, and prepare the school’s infrastructure.</vt:lpstr>
      <vt:lpstr>9. Meet with the technology coordinator, review technology specifications, and prepare the school’s infrastructure (continued).</vt:lpstr>
      <vt:lpstr>Poll Question —3</vt:lpstr>
      <vt:lpstr>10. Complete the SR/PNP</vt:lpstr>
      <vt:lpstr>Questions and Answers</vt:lpstr>
      <vt:lpstr>4. Tasks to Complete at least Two Weeks Before Testing</vt:lpstr>
      <vt:lpstr>General Timeline for MCAS CBT  Pre-Administration Tasks</vt:lpstr>
      <vt:lpstr>11. Run App Check and conduct an Infrastructure Trial or Preliminary System Test. </vt:lpstr>
      <vt:lpstr>Preliminary System Test</vt:lpstr>
      <vt:lpstr>Infrastructure Trial</vt:lpstr>
      <vt:lpstr>Purpose of the Infrastructure Trial </vt:lpstr>
      <vt:lpstr>Resources for the Infrastructure Trial and Preliminary System Test </vt:lpstr>
      <vt:lpstr>12. Prepare devices and materials. </vt:lpstr>
      <vt:lpstr>13. Prepare students for online testing.</vt:lpstr>
      <vt:lpstr>Additional Resources for Preparation</vt:lpstr>
      <vt:lpstr>Demonstrations </vt:lpstr>
      <vt:lpstr>Accessing the Student Tutorial &amp; Practice Tests </vt:lpstr>
      <vt:lpstr>Questions and Answers</vt:lpstr>
      <vt:lpstr>5. Resources, Support, and Next Steps</vt:lpstr>
      <vt:lpstr>Additional Resources</vt:lpstr>
      <vt:lpstr>Additional Resources (continued)</vt:lpstr>
      <vt:lpstr>Upcoming Training Sessions</vt:lpstr>
      <vt:lpstr>Upcoming Training Sessions (continued)</vt:lpstr>
      <vt:lpstr>Future Training Sessions</vt:lpstr>
      <vt:lpstr>Next Steps</vt:lpstr>
      <vt:lpstr>Email and Phone Support </vt:lpstr>
      <vt:lpstr>6. Live “Sandbox Time”</vt:lpstr>
      <vt:lpstr>Poll Question —3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Infrastructure Trials</dc:title>
  <dc:creator>Pennington, Elizabeth</dc:creator>
  <cp:lastModifiedBy>Cullen, Shannon (DESE)</cp:lastModifiedBy>
  <cp:revision>17</cp:revision>
  <cp:lastPrinted>2020-01-24T16:15:48Z</cp:lastPrinted>
  <dcterms:created xsi:type="dcterms:W3CDTF">2018-01-22T18:15:09Z</dcterms:created>
  <dcterms:modified xsi:type="dcterms:W3CDTF">2024-01-19T22:10:45Z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 Status">
    <vt:lpwstr>Draft</vt:lpwstr>
  </property>
  <property fmtid="{D5CDD505-2E9C-101B-9397-08002B2CF9AE}" pid="3" name="Archive">
    <vt:bool>false</vt:bool>
  </property>
  <property fmtid="{D5CDD505-2E9C-101B-9397-08002B2CF9AE}" pid="4" name="SharedWithUsers">
    <vt:lpwstr>18;#Zalk, Jodie (DESE)</vt:lpwstr>
  </property>
  <property fmtid="{D5CDD505-2E9C-101B-9397-08002B2CF9AE}" pid="5" name="Category0">
    <vt:lpwstr>To be assigned</vt:lpwstr>
  </property>
  <property fmtid="{D5CDD505-2E9C-101B-9397-08002B2CF9AE}" pid="6" name="Approval Record">
    <vt:bool>false</vt:bool>
  </property>
  <property fmtid="{D5CDD505-2E9C-101B-9397-08002B2CF9AE}" pid="7" name="Admin Year">
    <vt:lpwstr>2020</vt:lpwstr>
  </property>
  <property fmtid="{D5CDD505-2E9C-101B-9397-08002B2CF9AE}" pid="8" name="MediaServiceImageTags">
    <vt:lpwstr/>
  </property>
  <property fmtid="{D5CDD505-2E9C-101B-9397-08002B2CF9AE}" pid="9" name="ContentTypeId">
    <vt:lpwstr>0x010100D75FB14DB3FE6C4CA721D3340365D5E8</vt:lpwstr>
  </property>
</Properties>
</file>